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3" r:id="rId1"/>
    <p:sldMasterId id="2147483701" r:id="rId2"/>
    <p:sldMasterId id="2147483681" r:id="rId3"/>
    <p:sldMasterId id="2147483692" r:id="rId4"/>
  </p:sldMasterIdLst>
  <p:notesMasterIdLst>
    <p:notesMasterId r:id="rId27"/>
  </p:notesMasterIdLst>
  <p:handoutMasterIdLst>
    <p:handoutMasterId r:id="rId28"/>
  </p:handoutMasterIdLst>
  <p:sldIdLst>
    <p:sldId id="316" r:id="rId5"/>
    <p:sldId id="323" r:id="rId6"/>
    <p:sldId id="319" r:id="rId7"/>
    <p:sldId id="326" r:id="rId8"/>
    <p:sldId id="354" r:id="rId9"/>
    <p:sldId id="362" r:id="rId10"/>
    <p:sldId id="321" r:id="rId11"/>
    <p:sldId id="330" r:id="rId12"/>
    <p:sldId id="329" r:id="rId13"/>
    <p:sldId id="352" r:id="rId14"/>
    <p:sldId id="348" r:id="rId15"/>
    <p:sldId id="322" r:id="rId16"/>
    <p:sldId id="364" r:id="rId17"/>
    <p:sldId id="349" r:id="rId18"/>
    <p:sldId id="353" r:id="rId19"/>
    <p:sldId id="350" r:id="rId20"/>
    <p:sldId id="338" r:id="rId21"/>
    <p:sldId id="347" r:id="rId22"/>
    <p:sldId id="351" r:id="rId23"/>
    <p:sldId id="346" r:id="rId24"/>
    <p:sldId id="343" r:id="rId25"/>
    <p:sldId id="342" r:id="rId26"/>
  </p:sldIdLst>
  <p:sldSz cx="16257588" cy="9144000"/>
  <p:notesSz cx="7102475" cy="10234613"/>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864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trick Wendland (Contingent)" initials="P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6D7"/>
    <a:srgbClr val="1B58A8"/>
    <a:srgbClr val="005E30"/>
    <a:srgbClr val="18588A"/>
    <a:srgbClr val="18808A"/>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94" autoAdjust="0"/>
    <p:restoredTop sz="96625" autoAdjust="0"/>
  </p:normalViewPr>
  <p:slideViewPr>
    <p:cSldViewPr snapToGrid="0" snapToObjects="1">
      <p:cViewPr varScale="1">
        <p:scale>
          <a:sx n="45" d="100"/>
          <a:sy n="45" d="100"/>
        </p:scale>
        <p:origin x="66" y="336"/>
      </p:cViewPr>
      <p:guideLst>
        <p:guide orient="horz" pos="2880"/>
        <p:guide pos="864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1731"/>
          </a:xfrm>
          <a:prstGeom prst="rect">
            <a:avLst/>
          </a:prstGeom>
        </p:spPr>
        <p:txBody>
          <a:bodyPr vert="horz" lIns="96641" tIns="48320" rIns="96641" bIns="48320" rtlCol="0"/>
          <a:lstStyle>
            <a:lvl1pPr algn="l">
              <a:defRPr sz="1300"/>
            </a:lvl1pPr>
          </a:lstStyle>
          <a:p>
            <a:endParaRPr lang="en-US" dirty="0">
              <a:latin typeface="Frutiger Next LT W1G" pitchFamily="34" charset="0"/>
            </a:endParaRPr>
          </a:p>
        </p:txBody>
      </p:sp>
      <p:sp>
        <p:nvSpPr>
          <p:cNvPr id="3" name="Date Placeholder 2"/>
          <p:cNvSpPr>
            <a:spLocks noGrp="1"/>
          </p:cNvSpPr>
          <p:nvPr>
            <p:ph type="dt" sz="quarter" idx="1"/>
          </p:nvPr>
        </p:nvSpPr>
        <p:spPr>
          <a:xfrm>
            <a:off x="4023092" y="0"/>
            <a:ext cx="3077739" cy="511731"/>
          </a:xfrm>
          <a:prstGeom prst="rect">
            <a:avLst/>
          </a:prstGeom>
        </p:spPr>
        <p:txBody>
          <a:bodyPr vert="horz" lIns="96641" tIns="48320" rIns="96641" bIns="48320" rtlCol="0"/>
          <a:lstStyle>
            <a:lvl1pPr algn="r">
              <a:defRPr sz="1300"/>
            </a:lvl1pPr>
          </a:lstStyle>
          <a:p>
            <a:fld id="{387C2776-B9DD-1946-9831-785CA23AC1F1}" type="datetime1">
              <a:rPr lang="en-US" smtClean="0">
                <a:latin typeface="Frutiger Next LT W1G" pitchFamily="34" charset="0"/>
              </a:rPr>
              <a:t>10/28/2014</a:t>
            </a:fld>
            <a:endParaRPr lang="en-US" dirty="0">
              <a:latin typeface="Frutiger Next LT W1G" pitchFamily="34" charset="0"/>
            </a:endParaRPr>
          </a:p>
        </p:txBody>
      </p:sp>
      <p:sp>
        <p:nvSpPr>
          <p:cNvPr id="4" name="Footer Placeholder 3"/>
          <p:cNvSpPr>
            <a:spLocks noGrp="1"/>
          </p:cNvSpPr>
          <p:nvPr>
            <p:ph type="ftr" sz="quarter" idx="2"/>
          </p:nvPr>
        </p:nvSpPr>
        <p:spPr>
          <a:xfrm>
            <a:off x="0" y="9721105"/>
            <a:ext cx="3077739" cy="511731"/>
          </a:xfrm>
          <a:prstGeom prst="rect">
            <a:avLst/>
          </a:prstGeom>
        </p:spPr>
        <p:txBody>
          <a:bodyPr vert="horz" lIns="96641" tIns="48320" rIns="96641" bIns="48320" rtlCol="0" anchor="b"/>
          <a:lstStyle>
            <a:lvl1pPr algn="l">
              <a:defRPr sz="1300"/>
            </a:lvl1pPr>
          </a:lstStyle>
          <a:p>
            <a:endParaRPr lang="en-US" dirty="0">
              <a:latin typeface="Frutiger Next LT W1G" pitchFamily="34" charset="0"/>
            </a:endParaRPr>
          </a:p>
        </p:txBody>
      </p:sp>
      <p:sp>
        <p:nvSpPr>
          <p:cNvPr id="5" name="Slide Number Placeholder 4"/>
          <p:cNvSpPr>
            <a:spLocks noGrp="1"/>
          </p:cNvSpPr>
          <p:nvPr>
            <p:ph type="sldNum" sz="quarter" idx="3"/>
          </p:nvPr>
        </p:nvSpPr>
        <p:spPr>
          <a:xfrm>
            <a:off x="4023092" y="9721105"/>
            <a:ext cx="3077739" cy="511731"/>
          </a:xfrm>
          <a:prstGeom prst="rect">
            <a:avLst/>
          </a:prstGeom>
        </p:spPr>
        <p:txBody>
          <a:bodyPr vert="horz" lIns="96641" tIns="48320" rIns="96641" bIns="48320" rtlCol="0" anchor="b"/>
          <a:lstStyle>
            <a:lvl1pPr algn="r">
              <a:defRPr sz="1300"/>
            </a:lvl1pPr>
          </a:lstStyle>
          <a:p>
            <a:fld id="{58ECB827-1CCB-B349-98A7-AAC485CBB65F}" type="slidenum">
              <a:rPr lang="en-US" smtClean="0">
                <a:latin typeface="Frutiger Next LT W1G" pitchFamily="34" charset="0"/>
              </a:rPr>
              <a:t>‹Nr.›</a:t>
            </a:fld>
            <a:endParaRPr lang="en-US" dirty="0">
              <a:latin typeface="Frutiger Next LT W1G" pitchFamily="34" charset="0"/>
            </a:endParaRPr>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1731"/>
          </a:xfrm>
          <a:prstGeom prst="rect">
            <a:avLst/>
          </a:prstGeom>
        </p:spPr>
        <p:txBody>
          <a:bodyPr vert="horz" lIns="96641" tIns="48320" rIns="96641" bIns="48320" rtlCol="0"/>
          <a:lstStyle>
            <a:lvl1pPr algn="l">
              <a:defRPr sz="1300">
                <a:latin typeface="Frutiger Next LT W1G" pitchFamily="34" charset="0"/>
              </a:defRPr>
            </a:lvl1pPr>
          </a:lstStyle>
          <a:p>
            <a:endParaRPr lang="en-US" dirty="0"/>
          </a:p>
        </p:txBody>
      </p:sp>
      <p:sp>
        <p:nvSpPr>
          <p:cNvPr id="3" name="Date Placeholder 2"/>
          <p:cNvSpPr>
            <a:spLocks noGrp="1"/>
          </p:cNvSpPr>
          <p:nvPr>
            <p:ph type="dt" idx="1"/>
          </p:nvPr>
        </p:nvSpPr>
        <p:spPr>
          <a:xfrm>
            <a:off x="4023092" y="0"/>
            <a:ext cx="3077739" cy="511731"/>
          </a:xfrm>
          <a:prstGeom prst="rect">
            <a:avLst/>
          </a:prstGeom>
        </p:spPr>
        <p:txBody>
          <a:bodyPr vert="horz" lIns="96641" tIns="48320" rIns="96641" bIns="48320" rtlCol="0"/>
          <a:lstStyle>
            <a:lvl1pPr algn="r">
              <a:defRPr sz="1300">
                <a:latin typeface="Frutiger Next LT W1G" pitchFamily="34" charset="0"/>
              </a:defRPr>
            </a:lvl1pPr>
          </a:lstStyle>
          <a:p>
            <a:fld id="{13A1C7DD-7A43-8947-A922-8561F0BA9BCC}" type="datetime1">
              <a:rPr lang="en-US" smtClean="0"/>
              <a:pPr/>
              <a:t>10/28/2014</a:t>
            </a:fld>
            <a:endParaRPr lang="en-US" dirty="0"/>
          </a:p>
        </p:txBody>
      </p:sp>
      <p:sp>
        <p:nvSpPr>
          <p:cNvPr id="4" name="Slide Image Placeholder 3"/>
          <p:cNvSpPr>
            <a:spLocks noGrp="1" noRot="1" noChangeAspect="1"/>
          </p:cNvSpPr>
          <p:nvPr>
            <p:ph type="sldImg" idx="2"/>
          </p:nvPr>
        </p:nvSpPr>
        <p:spPr>
          <a:xfrm>
            <a:off x="139700" y="766763"/>
            <a:ext cx="6823075" cy="3838575"/>
          </a:xfrm>
          <a:prstGeom prst="rect">
            <a:avLst/>
          </a:prstGeom>
          <a:noFill/>
          <a:ln w="12700">
            <a:solidFill>
              <a:prstClr val="black"/>
            </a:solidFill>
          </a:ln>
        </p:spPr>
        <p:txBody>
          <a:bodyPr vert="horz" lIns="96641" tIns="48320" rIns="96641" bIns="48320" rtlCol="0" anchor="ctr"/>
          <a:lstStyle/>
          <a:p>
            <a:endParaRPr lang="en-US" dirty="0"/>
          </a:p>
        </p:txBody>
      </p:sp>
      <p:sp>
        <p:nvSpPr>
          <p:cNvPr id="5" name="Notes Placeholder 4"/>
          <p:cNvSpPr>
            <a:spLocks noGrp="1"/>
          </p:cNvSpPr>
          <p:nvPr>
            <p:ph type="body" sz="quarter" idx="3"/>
          </p:nvPr>
        </p:nvSpPr>
        <p:spPr>
          <a:xfrm>
            <a:off x="710248" y="4861441"/>
            <a:ext cx="5681980" cy="4605576"/>
          </a:xfrm>
          <a:prstGeom prst="rect">
            <a:avLst/>
          </a:prstGeom>
        </p:spPr>
        <p:txBody>
          <a:bodyPr vert="horz" lIns="96641" tIns="48320" rIns="96641" bIns="483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9721105"/>
            <a:ext cx="3077739" cy="511731"/>
          </a:xfrm>
          <a:prstGeom prst="rect">
            <a:avLst/>
          </a:prstGeom>
        </p:spPr>
        <p:txBody>
          <a:bodyPr vert="horz" lIns="96641" tIns="48320" rIns="96641" bIns="48320" rtlCol="0" anchor="b"/>
          <a:lstStyle>
            <a:lvl1pPr algn="l">
              <a:defRPr sz="1300">
                <a:latin typeface="Frutiger Next LT W1G" pitchFamily="34" charset="0"/>
              </a:defRPr>
            </a:lvl1pPr>
          </a:lstStyle>
          <a:p>
            <a:endParaRPr lang="en-US" dirty="0"/>
          </a:p>
        </p:txBody>
      </p:sp>
      <p:sp>
        <p:nvSpPr>
          <p:cNvPr id="7" name="Slide Number Placeholder 6"/>
          <p:cNvSpPr>
            <a:spLocks noGrp="1"/>
          </p:cNvSpPr>
          <p:nvPr>
            <p:ph type="sldNum" sz="quarter" idx="5"/>
          </p:nvPr>
        </p:nvSpPr>
        <p:spPr>
          <a:xfrm>
            <a:off x="4023092" y="9721105"/>
            <a:ext cx="3077739" cy="511731"/>
          </a:xfrm>
          <a:prstGeom prst="rect">
            <a:avLst/>
          </a:prstGeom>
        </p:spPr>
        <p:txBody>
          <a:bodyPr vert="horz" lIns="96641" tIns="48320" rIns="96641" bIns="48320" rtlCol="0" anchor="b"/>
          <a:lstStyle>
            <a:lvl1pPr algn="r">
              <a:defRPr sz="1300">
                <a:latin typeface="Frutiger Next LT W1G" pitchFamily="34" charset="0"/>
              </a:defRPr>
            </a:lvl1pPr>
          </a:lstStyle>
          <a:p>
            <a:fld id="{73E9330B-B1DA-214B-A229-0CB8492B91A5}" type="slidenum">
              <a:rPr lang="en-US" smtClean="0"/>
              <a:pPr/>
              <a:t>‹Nr.›</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Frutiger Next LT W1G" pitchFamily="34" charset="0"/>
        <a:ea typeface="+mn-ea"/>
        <a:cs typeface="+mn-cs"/>
      </a:defRPr>
    </a:lvl1pPr>
    <a:lvl2pPr marL="812810" algn="l" defTabSz="812810" rtl="0" eaLnBrk="1" latinLnBrk="0" hangingPunct="1">
      <a:defRPr sz="2100" kern="1200">
        <a:solidFill>
          <a:schemeClr val="tx1"/>
        </a:solidFill>
        <a:latin typeface="Frutiger Next LT W1G" pitchFamily="34" charset="0"/>
        <a:ea typeface="+mn-ea"/>
        <a:cs typeface="+mn-cs"/>
      </a:defRPr>
    </a:lvl2pPr>
    <a:lvl3pPr marL="1625620" algn="l" defTabSz="812810" rtl="0" eaLnBrk="1" latinLnBrk="0" hangingPunct="1">
      <a:defRPr sz="2100" kern="1200">
        <a:solidFill>
          <a:schemeClr val="tx1"/>
        </a:solidFill>
        <a:latin typeface="Frutiger Next LT W1G" pitchFamily="34" charset="0"/>
        <a:ea typeface="+mn-ea"/>
        <a:cs typeface="+mn-cs"/>
      </a:defRPr>
    </a:lvl3pPr>
    <a:lvl4pPr marL="2438430" algn="l" defTabSz="812810" rtl="0" eaLnBrk="1" latinLnBrk="0" hangingPunct="1">
      <a:defRPr sz="2100" kern="1200">
        <a:solidFill>
          <a:schemeClr val="tx1"/>
        </a:solidFill>
        <a:latin typeface="Frutiger Next LT W1G" pitchFamily="34" charset="0"/>
        <a:ea typeface="+mn-ea"/>
        <a:cs typeface="+mn-cs"/>
      </a:defRPr>
    </a:lvl4pPr>
    <a:lvl5pPr marL="3251241" algn="l" defTabSz="812810" rtl="0" eaLnBrk="1" latinLnBrk="0" hangingPunct="1">
      <a:defRPr sz="2100" kern="1200">
        <a:solidFill>
          <a:schemeClr val="tx1"/>
        </a:solidFill>
        <a:latin typeface="Frutiger Next LT W1G" pitchFamily="34" charset="0"/>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7CEFD61C-F7F4-4E4A-AC29-DFFC999F7B98}" type="slidenum">
              <a:rPr lang="de-DE" smtClean="0"/>
              <a:pPr/>
              <a:t>1</a:t>
            </a:fld>
            <a:endParaRPr lang="de-DE"/>
          </a:p>
        </p:txBody>
      </p:sp>
    </p:spTree>
    <p:extLst>
      <p:ext uri="{BB962C8B-B14F-4D97-AF65-F5344CB8AC3E}">
        <p14:creationId xmlns:p14="http://schemas.microsoft.com/office/powerpoint/2010/main" val="38630673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Main 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2426765"/>
            <a:ext cx="16257588" cy="4088336"/>
          </a:xfrm>
          <a:prstGeom prst="rect">
            <a:avLst/>
          </a:prstGeom>
          <a:gradFill>
            <a:gsLst>
              <a:gs pos="20000">
                <a:schemeClr val="bg1">
                  <a:alpha val="88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lIns="102006" tIns="51003" rIns="102006" bIns="51003" anchor="ctr"/>
          <a:lstStyle/>
          <a:p>
            <a:pPr algn="ctr" defTabSz="906735" fontAlgn="auto">
              <a:spcBef>
                <a:spcPts val="0"/>
              </a:spcBef>
              <a:spcAft>
                <a:spcPts val="0"/>
              </a:spcAft>
              <a:defRPr/>
            </a:pPr>
            <a:endParaRPr lang="en-US"/>
          </a:p>
        </p:txBody>
      </p:sp>
      <p:sp>
        <p:nvSpPr>
          <p:cNvPr id="9" name="Text Placeholder 2"/>
          <p:cNvSpPr>
            <a:spLocks noGrp="1"/>
          </p:cNvSpPr>
          <p:nvPr>
            <p:ph type="body" sz="quarter" idx="10" hasCustomPrompt="1"/>
          </p:nvPr>
        </p:nvSpPr>
        <p:spPr>
          <a:xfrm>
            <a:off x="812881" y="3090723"/>
            <a:ext cx="9596241" cy="1606783"/>
          </a:xfrm>
          <a:prstGeom prst="rect">
            <a:avLst/>
          </a:prstGeom>
        </p:spPr>
        <p:txBody>
          <a:bodyPr lIns="0" tIns="0" rIns="0" bIns="0">
            <a:noAutofit/>
          </a:bodyPr>
          <a:lstStyle>
            <a:lvl1pPr marL="0" indent="0">
              <a:spcBef>
                <a:spcPts val="0"/>
              </a:spcBef>
              <a:buNone/>
              <a:defRPr sz="4500" b="1" baseline="0">
                <a:solidFill>
                  <a:srgbClr val="0696D7"/>
                </a:solidFill>
                <a:latin typeface="Frutiger Next LT W1G" pitchFamily="34" charset="0"/>
                <a:cs typeface="Arial"/>
              </a:defRPr>
            </a:lvl1pPr>
          </a:lstStyle>
          <a:p>
            <a:r>
              <a:rPr lang="en-US" dirty="0" smtClean="0">
                <a:solidFill>
                  <a:srgbClr val="0696D7"/>
                </a:solidFill>
              </a:rPr>
              <a:t>Title Slide: main title can extend over one or two lines</a:t>
            </a:r>
            <a:endParaRPr lang="en-US" dirty="0">
              <a:solidFill>
                <a:srgbClr val="0696D7"/>
              </a:solidFill>
            </a:endParaRPr>
          </a:p>
        </p:txBody>
      </p:sp>
      <p:sp>
        <p:nvSpPr>
          <p:cNvPr id="10" name="Text Placeholder 4"/>
          <p:cNvSpPr>
            <a:spLocks noGrp="1"/>
          </p:cNvSpPr>
          <p:nvPr>
            <p:ph type="body" sz="quarter" idx="12" hasCustomPrompt="1"/>
          </p:nvPr>
        </p:nvSpPr>
        <p:spPr>
          <a:xfrm>
            <a:off x="812885" y="4711735"/>
            <a:ext cx="9596237" cy="571263"/>
          </a:xfrm>
          <a:prstGeom prst="rect">
            <a:avLst/>
          </a:prstGeom>
        </p:spPr>
        <p:txBody>
          <a:bodyPr lIns="0" tIns="0" rIns="0" bIns="0">
            <a:noAutofit/>
          </a:bodyPr>
          <a:lstStyle>
            <a:lvl1pPr marL="0" indent="0">
              <a:spcBef>
                <a:spcPts val="0"/>
              </a:spcBef>
              <a:buNone/>
              <a:defRPr sz="3200" b="0" baseline="0">
                <a:solidFill>
                  <a:srgbClr val="000000"/>
                </a:solidFill>
                <a:latin typeface="Frutiger Next LT W1G" pitchFamily="34" charset="0"/>
                <a:cs typeface="Arial"/>
              </a:defRPr>
            </a:lvl1pPr>
          </a:lstStyle>
          <a:p>
            <a:r>
              <a:rPr lang="en-US" dirty="0" smtClean="0"/>
              <a:t>Presenter Name</a:t>
            </a:r>
            <a:endParaRPr lang="en-US" dirty="0"/>
          </a:p>
        </p:txBody>
      </p:sp>
      <p:sp>
        <p:nvSpPr>
          <p:cNvPr id="11" name="Text Placeholder 15"/>
          <p:cNvSpPr>
            <a:spLocks noGrp="1"/>
          </p:cNvSpPr>
          <p:nvPr>
            <p:ph type="body" sz="quarter" idx="13" hasCustomPrompt="1"/>
          </p:nvPr>
        </p:nvSpPr>
        <p:spPr>
          <a:xfrm>
            <a:off x="812881" y="5282999"/>
            <a:ext cx="9596241" cy="406601"/>
          </a:xfrm>
          <a:prstGeom prst="rect">
            <a:avLst/>
          </a:prstGeom>
        </p:spPr>
        <p:txBody>
          <a:bodyPr lIns="0" tIns="0" rIns="0" bIns="0">
            <a:noAutofit/>
          </a:bodyPr>
          <a:lstStyle>
            <a:lvl1pPr marL="0" indent="0">
              <a:spcBef>
                <a:spcPts val="0"/>
              </a:spcBef>
              <a:buNone/>
              <a:defRPr sz="2400" b="0" baseline="0">
                <a:solidFill>
                  <a:srgbClr val="000000"/>
                </a:solidFill>
                <a:latin typeface="Frutiger Next LT W1G" pitchFamily="34" charset="0"/>
                <a:cs typeface="Arial"/>
              </a:defRPr>
            </a:lvl1pPr>
          </a:lstStyle>
          <a:p>
            <a:r>
              <a:rPr lang="en-US" dirty="0" smtClean="0"/>
              <a:t>Presenter Title</a:t>
            </a:r>
            <a:endParaRPr lang="en-US" dirty="0"/>
          </a:p>
        </p:txBody>
      </p:sp>
      <p:sp>
        <p:nvSpPr>
          <p:cNvPr id="12" name="Text Placeholder 15"/>
          <p:cNvSpPr>
            <a:spLocks noGrp="1"/>
          </p:cNvSpPr>
          <p:nvPr>
            <p:ph type="body" sz="quarter" idx="14" hasCustomPrompt="1"/>
          </p:nvPr>
        </p:nvSpPr>
        <p:spPr>
          <a:xfrm>
            <a:off x="812881" y="5689600"/>
            <a:ext cx="9596241" cy="406601"/>
          </a:xfrm>
          <a:prstGeom prst="rect">
            <a:avLst/>
          </a:prstGeom>
        </p:spPr>
        <p:txBody>
          <a:bodyPr lIns="0" tIns="0" rIns="0" bIns="0">
            <a:noAutofit/>
          </a:bodyPr>
          <a:lstStyle>
            <a:lvl1pPr marL="0" indent="0">
              <a:spcBef>
                <a:spcPts val="0"/>
              </a:spcBef>
              <a:buNone/>
              <a:defRPr sz="2400" b="0" baseline="0">
                <a:solidFill>
                  <a:srgbClr val="000000"/>
                </a:solidFill>
                <a:latin typeface="Frutiger Next LT W1G" pitchFamily="34" charset="0"/>
                <a:cs typeface="Arial"/>
              </a:defRPr>
            </a:lvl1pPr>
          </a:lstStyle>
          <a:p>
            <a:r>
              <a:rPr lang="en-US" dirty="0" smtClean="0"/>
              <a:t>Twitter:</a:t>
            </a:r>
            <a:endParaRPr lang="en-US" dirty="0"/>
          </a:p>
        </p:txBody>
      </p:sp>
    </p:spTree>
    <p:extLst>
      <p:ext uri="{BB962C8B-B14F-4D97-AF65-F5344CB8AC3E}">
        <p14:creationId xmlns:p14="http://schemas.microsoft.com/office/powerpoint/2010/main" val="1390145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9" y="2871264"/>
            <a:ext cx="16255999" cy="3162300"/>
          </a:xfrm>
          <a:prstGeom prst="rect">
            <a:avLst/>
          </a:prstGeom>
          <a:gradFill flip="none" rotWithShape="1">
            <a:gsLst>
              <a:gs pos="2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solidFill>
                  <a:schemeClr val="accent4"/>
                </a:solidFill>
                <a:latin typeface="Frutiger Next LT W1G" pitchFamily="34" charset="0"/>
                <a:cs typeface="Arial" pitchFamily="34" charset="0"/>
              </a:defRPr>
            </a:lvl1pPr>
          </a:lstStyle>
          <a:p>
            <a:r>
              <a:rPr lang="en-US" dirty="0" smtClean="0"/>
              <a:t>Section/chapter title slide</a:t>
            </a:r>
            <a:endParaRPr lang="en-US" dirty="0"/>
          </a:p>
        </p:txBody>
      </p:sp>
      <p:sp>
        <p:nvSpPr>
          <p:cNvPr id="8" name="Text Placeholder 9"/>
          <p:cNvSpPr>
            <a:spLocks noGrp="1"/>
          </p:cNvSpPr>
          <p:nvPr>
            <p:ph type="body" sz="quarter" idx="11" hasCustomPrompt="1"/>
          </p:nvPr>
        </p:nvSpPr>
        <p:spPr>
          <a:xfrm>
            <a:off x="89379" y="8011208"/>
            <a:ext cx="15955485" cy="464783"/>
          </a:xfrm>
          <a:prstGeom prst="rect">
            <a:avLst/>
          </a:prstGeom>
        </p:spPr>
        <p:txBody>
          <a:bodyPr vert="horz" lIns="0" tIns="0" rIns="0" bIns="0" anchor="b" anchorCtr="0"/>
          <a:lstStyle>
            <a:lvl1pPr marL="0" indent="0">
              <a:buNone/>
              <a:defRPr lang="en-US" sz="1100" smtClean="0">
                <a:solidFill>
                  <a:schemeClr val="bg1">
                    <a:lumMod val="65000"/>
                  </a:schemeClr>
                </a:solidFill>
                <a:latin typeface="Frutiger Next LT W1G" pitchFamily="34" charset="0"/>
                <a:cs typeface="Arial" pitchFamily="34" charset="0"/>
              </a:defRPr>
            </a:lvl1pPr>
          </a:lstStyle>
          <a:p>
            <a:pPr lvl="0"/>
            <a:r>
              <a:rPr lang="en-US" dirty="0" smtClean="0"/>
              <a:t>Image credit</a:t>
            </a:r>
            <a:endParaRPr lang="en-US" dirty="0"/>
          </a:p>
        </p:txBody>
      </p:sp>
    </p:spTree>
    <p:extLst>
      <p:ext uri="{BB962C8B-B14F-4D97-AF65-F5344CB8AC3E}">
        <p14:creationId xmlns:p14="http://schemas.microsoft.com/office/powerpoint/2010/main" val="429393490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610600"/>
          </a:xfrm>
          <a:prstGeom prst="rect">
            <a:avLst/>
          </a:prstGeom>
        </p:spPr>
        <p:txBody>
          <a:bodyPr anchor="ctr"/>
          <a:lstStyle>
            <a:lvl1pPr marL="0" indent="0" algn="ctr">
              <a:buNone/>
              <a:defRPr sz="14400" b="1">
                <a:solidFill>
                  <a:schemeClr val="accent4"/>
                </a:solidFill>
                <a:latin typeface="Frutiger Next LT W1G" pitchFamily="34" charset="0"/>
                <a:cs typeface="Arial" pitchFamily="34" charset="0"/>
              </a:defRPr>
            </a:lvl1pPr>
          </a:lstStyle>
          <a:p>
            <a:pPr lvl="0"/>
            <a:r>
              <a:rPr lang="en-US" dirty="0" smtClean="0"/>
              <a:t>Keyword </a:t>
            </a:r>
            <a:br>
              <a:rPr lang="en-US" dirty="0" smtClean="0"/>
            </a:br>
            <a:r>
              <a:rPr lang="en-US" dirty="0" smtClean="0"/>
              <a:t>slide</a:t>
            </a:r>
          </a:p>
        </p:txBody>
      </p:sp>
    </p:spTree>
    <p:extLst>
      <p:ext uri="{BB962C8B-B14F-4D97-AF65-F5344CB8AC3E}">
        <p14:creationId xmlns:p14="http://schemas.microsoft.com/office/powerpoint/2010/main" val="1070646690"/>
      </p:ext>
    </p:extLst>
  </p:cSld>
  <p:clrMapOvr>
    <a:masterClrMapping/>
  </p:clrMapOvr>
  <p:transition/>
  <p:timing>
    <p:tnLst>
      <p:par>
        <p:cTn id="1" dur="indefinite" restart="never" nodeType="tmRoot"/>
      </p:par>
    </p:tnLst>
  </p:timing>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921718"/>
            <a:ext cx="14631908"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solidFill>
                  <a:schemeClr val="tx1"/>
                </a:solidFill>
                <a:latin typeface="Frutiger Next LT W1G" pitchFamily="34" charset="0"/>
                <a:cs typeface="Arial" pitchFamily="34" charset="0"/>
              </a:defRPr>
            </a:lvl1pPr>
            <a:lvl2pPr marL="1320817" indent="-457200">
              <a:buClr>
                <a:schemeClr val="accent4"/>
              </a:buClr>
              <a:buSzPct val="100000"/>
              <a:buFont typeface="Wingdings" charset="2"/>
              <a:buChar char="§"/>
              <a:defRPr sz="3600" b="0">
                <a:solidFill>
                  <a:schemeClr val="tx1"/>
                </a:solidFill>
                <a:latin typeface="Frutiger Next LT W1G" pitchFamily="34" charset="0"/>
                <a:cs typeface="Arial" pitchFamily="34" charset="0"/>
              </a:defRPr>
            </a:lvl2pPr>
            <a:lvl3pPr marL="2032025" indent="-411480">
              <a:buClr>
                <a:schemeClr val="accent4"/>
              </a:buClr>
              <a:buSzPct val="100000"/>
              <a:buFont typeface="Wingdings" charset="2"/>
              <a:buChar char="§"/>
              <a:defRPr sz="3200" b="0">
                <a:solidFill>
                  <a:schemeClr val="tx1"/>
                </a:solidFill>
                <a:latin typeface="Frutiger Next LT W1G" pitchFamily="34" charset="0"/>
                <a:cs typeface="Arial" pitchFamily="34" charset="0"/>
              </a:defRPr>
            </a:lvl3pPr>
            <a:lvl4pPr marL="2844836" indent="-365760">
              <a:buClr>
                <a:schemeClr val="accent4"/>
              </a:buClr>
              <a:buSzPct val="100000"/>
              <a:buFont typeface="Wingdings" charset="2"/>
              <a:buChar char="§"/>
              <a:defRPr sz="2700" b="0">
                <a:solidFill>
                  <a:schemeClr val="tx1"/>
                </a:solidFill>
                <a:latin typeface="Frutiger Next LT W1G" pitchFamily="34" charset="0"/>
                <a:cs typeface="Arial" pitchFamily="34" charset="0"/>
              </a:defRPr>
            </a:lvl4pPr>
            <a:lvl5pPr marL="3657646" indent="-320040">
              <a:buClr>
                <a:schemeClr val="accent4"/>
              </a:buClr>
              <a:buSzPct val="100000"/>
              <a:buFont typeface="Wingdings" charset="2"/>
              <a:buChar char="§"/>
              <a:defRPr sz="2400" b="0">
                <a:solidFill>
                  <a:schemeClr val="tx1"/>
                </a:solidFill>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8331041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609608" lvl="0" indent="-502920">
              <a:buClr>
                <a:schemeClr val="accent4"/>
              </a:buClr>
              <a:buSzPct val="100000"/>
            </a:pPr>
            <a:r>
              <a:rPr lang="en-US" smtClean="0"/>
              <a:t>Click to edit Master text styles</a:t>
            </a:r>
          </a:p>
          <a:p>
            <a:pPr marL="609608" lvl="1" indent="-502920">
              <a:buClr>
                <a:schemeClr val="accent4"/>
              </a:buClr>
              <a:buSzPct val="100000"/>
            </a:pPr>
            <a:r>
              <a:rPr lang="en-US" smtClean="0"/>
              <a:t>Second level</a:t>
            </a:r>
          </a:p>
          <a:p>
            <a:pPr marL="609608" lvl="2" indent="-502920">
              <a:buClr>
                <a:schemeClr val="accent4"/>
              </a:buClr>
              <a:buSzPct val="100000"/>
            </a:pPr>
            <a:r>
              <a:rPr lang="en-US" smtClean="0"/>
              <a:t>Third level</a:t>
            </a:r>
          </a:p>
          <a:p>
            <a:pPr marL="609608" lvl="3" indent="-502920">
              <a:buClr>
                <a:schemeClr val="accent4"/>
              </a:buClr>
              <a:buSzPct val="100000"/>
            </a:pPr>
            <a:r>
              <a:rPr lang="en-US" smtClean="0"/>
              <a:t>Fourth level</a:t>
            </a:r>
          </a:p>
          <a:p>
            <a:pPr marL="609608" lvl="4" indent="-502920">
              <a:buClr>
                <a:schemeClr val="accent4"/>
              </a:buClr>
              <a:buSzPct val="100000"/>
            </a:pPr>
            <a:r>
              <a:rPr lang="en-US"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609608" lvl="0" indent="-502920">
              <a:buClr>
                <a:schemeClr val="accent4"/>
              </a:buClr>
              <a:buSzPct val="100000"/>
            </a:pPr>
            <a:r>
              <a:rPr lang="en-US" smtClean="0"/>
              <a:t>Click to edit Master text styles</a:t>
            </a:r>
          </a:p>
          <a:p>
            <a:pPr marL="609608" lvl="1" indent="-502920">
              <a:buClr>
                <a:schemeClr val="accent4"/>
              </a:buClr>
              <a:buSzPct val="100000"/>
            </a:pPr>
            <a:r>
              <a:rPr lang="en-US" smtClean="0"/>
              <a:t>Second level</a:t>
            </a:r>
          </a:p>
          <a:p>
            <a:pPr marL="609608" lvl="2" indent="-502920">
              <a:buClr>
                <a:schemeClr val="accent4"/>
              </a:buClr>
              <a:buSzPct val="100000"/>
            </a:pPr>
            <a:r>
              <a:rPr lang="en-US" smtClean="0"/>
              <a:t>Third level</a:t>
            </a:r>
          </a:p>
          <a:p>
            <a:pPr marL="609608" lvl="3" indent="-502920">
              <a:buClr>
                <a:schemeClr val="accent4"/>
              </a:buClr>
              <a:buSzPct val="100000"/>
            </a:pPr>
            <a:r>
              <a:rPr lang="en-US" smtClean="0"/>
              <a:t>Fourth level</a:t>
            </a:r>
          </a:p>
          <a:p>
            <a:pPr marL="609608" lvl="4" indent="-502920">
              <a:buClr>
                <a:schemeClr val="accent4"/>
              </a:buClr>
              <a:buSzPct val="100000"/>
            </a:pPr>
            <a:r>
              <a:rPr lang="en-US" smtClean="0"/>
              <a:t>Fifth level</a:t>
            </a:r>
            <a:endParaRPr lang="en-US" dirty="0"/>
          </a:p>
        </p:txBody>
      </p:sp>
    </p:spTree>
    <p:extLst>
      <p:ext uri="{BB962C8B-B14F-4D97-AF65-F5344CB8AC3E}">
        <p14:creationId xmlns:p14="http://schemas.microsoft.com/office/powerpoint/2010/main" val="9766469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atin typeface="Frutiger Next LT W1G" pitchFamily="34" charset="0"/>
                <a:cs typeface="Arial" pitchFamily="34" charset="0"/>
              </a:defRPr>
            </a:lvl1pPr>
          </a:lstStyle>
          <a:p>
            <a:r>
              <a:rPr lang="en-US" smtClean="0"/>
              <a:t>Click icon to add picture</a:t>
            </a:r>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
        <p:nvSpPr>
          <p:cNvPr id="17" name="Text Placeholder 16"/>
          <p:cNvSpPr>
            <a:spLocks noGrp="1"/>
          </p:cNvSpPr>
          <p:nvPr>
            <p:ph type="body" sz="quarter" idx="14" hasCustomPrompt="1"/>
          </p:nvPr>
        </p:nvSpPr>
        <p:spPr>
          <a:xfrm>
            <a:off x="8261373" y="4802704"/>
            <a:ext cx="7183336" cy="230952"/>
          </a:xfrm>
          <a:prstGeom prst="rect">
            <a:avLst/>
          </a:prstGeom>
        </p:spPr>
        <p:txBody>
          <a:bodyPr vert="horz" lIns="0" tIns="0" rIns="0" bIns="0" anchor="b"/>
          <a:lstStyle>
            <a:lvl1pPr marL="0" indent="0">
              <a:buNone/>
              <a:defRPr sz="1100" baseline="0">
                <a:solidFill>
                  <a:schemeClr val="tx1">
                    <a:lumMod val="65000"/>
                    <a:lumOff val="35000"/>
                  </a:schemeClr>
                </a:solidFill>
                <a:latin typeface="Frutiger Next LT W1G" pitchFamily="34" charset="0"/>
                <a:cs typeface="Arial" pitchFamily="34" charset="0"/>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609608" lvl="0" indent="-502920">
              <a:buClr>
                <a:schemeClr val="accent4"/>
              </a:buClr>
              <a:buSzPct val="100000"/>
            </a:pPr>
            <a:r>
              <a:rPr lang="en-US" smtClean="0"/>
              <a:t>Click to edit Master text styles</a:t>
            </a:r>
          </a:p>
          <a:p>
            <a:pPr marL="609608" lvl="1" indent="-502920">
              <a:buClr>
                <a:schemeClr val="accent4"/>
              </a:buClr>
              <a:buSzPct val="100000"/>
            </a:pPr>
            <a:r>
              <a:rPr lang="en-US" smtClean="0"/>
              <a:t>Second level</a:t>
            </a:r>
          </a:p>
          <a:p>
            <a:pPr marL="609608" lvl="2" indent="-502920">
              <a:buClr>
                <a:schemeClr val="accent4"/>
              </a:buClr>
              <a:buSzPct val="100000"/>
            </a:pPr>
            <a:r>
              <a:rPr lang="en-US" smtClean="0"/>
              <a:t>Third level</a:t>
            </a:r>
          </a:p>
          <a:p>
            <a:pPr marL="609608" lvl="3" indent="-502920">
              <a:buClr>
                <a:schemeClr val="accent4"/>
              </a:buClr>
              <a:buSzPct val="100000"/>
            </a:pPr>
            <a:r>
              <a:rPr lang="en-US" smtClean="0"/>
              <a:t>Fourth level</a:t>
            </a:r>
          </a:p>
          <a:p>
            <a:pPr marL="609608" lvl="4" indent="-502920">
              <a:buClr>
                <a:schemeClr val="accent4"/>
              </a:buClr>
              <a:buSzPct val="100000"/>
            </a:pPr>
            <a:r>
              <a:rPr lang="en-US"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atin typeface="Frutiger Next LT W1G" pitchFamily="34" charset="0"/>
                <a:cs typeface="Arial" pitchFamily="34" charset="0"/>
              </a:defRPr>
            </a:lvl1pPr>
          </a:lstStyle>
          <a:p>
            <a:r>
              <a:rPr lang="en-US" smtClean="0"/>
              <a:t>Click icon to add picture</a:t>
            </a:r>
            <a:endParaRPr lang="en-US" dirty="0"/>
          </a:p>
        </p:txBody>
      </p:sp>
      <p:sp>
        <p:nvSpPr>
          <p:cNvPr id="14" name="Text Placeholder 16"/>
          <p:cNvSpPr>
            <a:spLocks noGrp="1"/>
          </p:cNvSpPr>
          <p:nvPr>
            <p:ph type="body" sz="quarter" idx="19" hasCustomPrompt="1"/>
          </p:nvPr>
        </p:nvSpPr>
        <p:spPr>
          <a:xfrm>
            <a:off x="8261373" y="8049406"/>
            <a:ext cx="7183336" cy="230952"/>
          </a:xfrm>
          <a:prstGeom prst="rect">
            <a:avLst/>
          </a:prstGeom>
        </p:spPr>
        <p:txBody>
          <a:bodyPr vert="horz" lIns="0" tIns="0" rIns="0" bIns="0" anchor="b"/>
          <a:lstStyle>
            <a:lvl1pPr marL="0" indent="0">
              <a:buNone/>
              <a:defRPr sz="1100" baseline="0">
                <a:solidFill>
                  <a:schemeClr val="tx1">
                    <a:lumMod val="65000"/>
                    <a:lumOff val="35000"/>
                  </a:schemeClr>
                </a:solidFill>
                <a:latin typeface="Frutiger Next LT W1G" pitchFamily="34" charset="0"/>
                <a:cs typeface="Arial" pitchFamily="34" charset="0"/>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251978201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3816" y="365760"/>
            <a:ext cx="14696861" cy="1328305"/>
          </a:xfrm>
          <a:prstGeom prst="rect">
            <a:avLst/>
          </a:prstGeom>
        </p:spPr>
        <p:txBody>
          <a:bodyPr lIns="0" tIns="0" rIns="0" bIns="0"/>
          <a:lstStyle>
            <a:lvl1pPr>
              <a:defRPr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80747949"/>
      </p:ext>
    </p:extLst>
  </p:cSld>
  <p:clrMapOvr>
    <a:masterClrMapping/>
  </p:clrMapOvr>
  <p:transition/>
  <p:timing>
    <p:tnLst>
      <p:par>
        <p:cTn id="1" dur="indefinite" restart="never" nodeType="tmRoot"/>
      </p:par>
    </p:tnLst>
  </p:timing>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367592" y="366185"/>
            <a:ext cx="10626218" cy="1524000"/>
          </a:xfrm>
          <a:prstGeom prst="rect">
            <a:avLst/>
          </a:prstGeom>
        </p:spPr>
        <p:txBody>
          <a:bodyPr/>
          <a:lstStyle>
            <a:lvl1pPr>
              <a:defRPr sz="4444"/>
            </a:lvl1pPr>
          </a:lstStyle>
          <a:p>
            <a:r>
              <a:rPr lang="de-DE" dirty="0" smtClean="0"/>
              <a:t>Titelmasterformat durch Klicken bearbeiten</a:t>
            </a:r>
            <a:endParaRPr lang="de-DE" dirty="0"/>
          </a:p>
        </p:txBody>
      </p:sp>
      <p:sp>
        <p:nvSpPr>
          <p:cNvPr id="3" name="Inhaltsplatzhalter 2"/>
          <p:cNvSpPr>
            <a:spLocks noGrp="1"/>
          </p:cNvSpPr>
          <p:nvPr>
            <p:ph idx="1"/>
          </p:nvPr>
        </p:nvSpPr>
        <p:spPr>
          <a:xfrm>
            <a:off x="812882" y="2133602"/>
            <a:ext cx="14631830" cy="6034618"/>
          </a:xfrm>
          <a:prstGeom prst="rect">
            <a:avLst/>
          </a:prstGeom>
        </p:spPr>
        <p:txBody>
          <a:bodyPr/>
          <a:lstStyle>
            <a:lvl1pPr>
              <a:defRPr sz="4444"/>
            </a:lvl1pPr>
            <a:lvl2pPr>
              <a:defRPr sz="3809"/>
            </a:lvl2pPr>
            <a:lvl3pPr>
              <a:defRPr sz="3174"/>
            </a:lvl3pPr>
            <a:lvl4pPr>
              <a:defRPr sz="3174"/>
            </a:lvl4pPr>
            <a:lvl5pPr>
              <a:defRPr sz="3174"/>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10"/>
          </p:nvPr>
        </p:nvSpPr>
        <p:spPr>
          <a:xfrm>
            <a:off x="812882" y="8475134"/>
            <a:ext cx="3793437" cy="486833"/>
          </a:xfrm>
          <a:prstGeom prst="rect">
            <a:avLst/>
          </a:prstGeom>
        </p:spPr>
        <p:txBody>
          <a:bodyPr/>
          <a:lstStyle/>
          <a:p>
            <a:fld id="{F1272980-56FE-4A28-9845-90DD0DD7A8FB}" type="datetimeFigureOut">
              <a:rPr lang="de-DE" smtClean="0"/>
              <a:pPr/>
              <a:t>28.10.2014</a:t>
            </a:fld>
            <a:endParaRPr lang="de-DE"/>
          </a:p>
        </p:txBody>
      </p:sp>
      <p:sp>
        <p:nvSpPr>
          <p:cNvPr id="5" name="Fußzeilenplatzhalter 4"/>
          <p:cNvSpPr>
            <a:spLocks noGrp="1"/>
          </p:cNvSpPr>
          <p:nvPr>
            <p:ph type="ftr" sz="quarter" idx="11"/>
          </p:nvPr>
        </p:nvSpPr>
        <p:spPr>
          <a:xfrm>
            <a:off x="5554678" y="8475134"/>
            <a:ext cx="5148237" cy="486833"/>
          </a:xfrm>
          <a:prstGeom prst="rect">
            <a:avLst/>
          </a:prstGeom>
        </p:spPr>
        <p:txBody>
          <a:bodyPr/>
          <a:lstStyle/>
          <a:p>
            <a:endParaRPr lang="de-DE"/>
          </a:p>
        </p:txBody>
      </p:sp>
      <p:sp>
        <p:nvSpPr>
          <p:cNvPr id="6" name="Foliennummernplatzhalter 5"/>
          <p:cNvSpPr>
            <a:spLocks noGrp="1"/>
          </p:cNvSpPr>
          <p:nvPr>
            <p:ph type="sldNum" sz="quarter" idx="12"/>
          </p:nvPr>
        </p:nvSpPr>
        <p:spPr>
          <a:xfrm>
            <a:off x="11651275" y="8475134"/>
            <a:ext cx="3793437" cy="486833"/>
          </a:xfrm>
          <a:prstGeom prst="rect">
            <a:avLst/>
          </a:prstGeom>
        </p:spPr>
        <p:txBody>
          <a:bodyPr/>
          <a:lstStyle/>
          <a:p>
            <a:fld id="{36B9ACA6-4BE2-4C85-AEF3-D601558AB03B}" type="slidenum">
              <a:rPr lang="de-DE" smtClean="0"/>
              <a:pPr/>
              <a:t>‹Nr.›</a:t>
            </a:fld>
            <a:endParaRPr lang="de-DE"/>
          </a:p>
        </p:txBody>
      </p:sp>
    </p:spTree>
    <p:extLst>
      <p:ext uri="{BB962C8B-B14F-4D97-AF65-F5344CB8AC3E}">
        <p14:creationId xmlns:p14="http://schemas.microsoft.com/office/powerpoint/2010/main" val="392538637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71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Main 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2426765"/>
            <a:ext cx="16257588" cy="4088336"/>
          </a:xfrm>
          <a:prstGeom prst="rect">
            <a:avLst/>
          </a:prstGeom>
          <a:gradFill>
            <a:gsLst>
              <a:gs pos="20000">
                <a:schemeClr val="bg1">
                  <a:alpha val="88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lIns="102006" tIns="51003" rIns="102006" bIns="51003" anchor="ctr"/>
          <a:lstStyle/>
          <a:p>
            <a:pPr algn="ctr" defTabSz="906735">
              <a:defRPr/>
            </a:pPr>
            <a:endParaRPr lang="en-US">
              <a:solidFill>
                <a:srgbClr val="FFFFFF"/>
              </a:solidFill>
            </a:endParaRPr>
          </a:p>
        </p:txBody>
      </p:sp>
      <p:sp>
        <p:nvSpPr>
          <p:cNvPr id="9" name="Text Placeholder 2"/>
          <p:cNvSpPr>
            <a:spLocks noGrp="1"/>
          </p:cNvSpPr>
          <p:nvPr>
            <p:ph type="body" sz="quarter" idx="10" hasCustomPrompt="1"/>
          </p:nvPr>
        </p:nvSpPr>
        <p:spPr>
          <a:xfrm>
            <a:off x="812881" y="3090723"/>
            <a:ext cx="9596241" cy="1606783"/>
          </a:xfrm>
          <a:prstGeom prst="rect">
            <a:avLst/>
          </a:prstGeom>
        </p:spPr>
        <p:txBody>
          <a:bodyPr lIns="0" tIns="0" rIns="0" bIns="0">
            <a:noAutofit/>
          </a:bodyPr>
          <a:lstStyle>
            <a:lvl1pPr marL="0" indent="0">
              <a:spcBef>
                <a:spcPts val="0"/>
              </a:spcBef>
              <a:buNone/>
              <a:defRPr sz="4500" b="1" baseline="0">
                <a:solidFill>
                  <a:srgbClr val="1155AA"/>
                </a:solidFill>
                <a:latin typeface="Arial"/>
                <a:cs typeface="Arial"/>
              </a:defRPr>
            </a:lvl1pPr>
          </a:lstStyle>
          <a:p>
            <a:r>
              <a:rPr lang="en-US" dirty="0" smtClean="0">
                <a:solidFill>
                  <a:srgbClr val="0696D7"/>
                </a:solidFill>
              </a:rPr>
              <a:t>Title Slide: main title can extend over one or two lines</a:t>
            </a:r>
            <a:endParaRPr lang="en-US" dirty="0">
              <a:solidFill>
                <a:srgbClr val="0696D7"/>
              </a:solidFill>
            </a:endParaRPr>
          </a:p>
        </p:txBody>
      </p:sp>
      <p:sp>
        <p:nvSpPr>
          <p:cNvPr id="10" name="Text Placeholder 4"/>
          <p:cNvSpPr>
            <a:spLocks noGrp="1"/>
          </p:cNvSpPr>
          <p:nvPr>
            <p:ph type="body" sz="quarter" idx="12" hasCustomPrompt="1"/>
          </p:nvPr>
        </p:nvSpPr>
        <p:spPr>
          <a:xfrm>
            <a:off x="812885" y="4711735"/>
            <a:ext cx="9596237" cy="571263"/>
          </a:xfrm>
          <a:prstGeom prst="rect">
            <a:avLst/>
          </a:prstGeom>
        </p:spPr>
        <p:txBody>
          <a:bodyPr lIns="0" tIns="0" rIns="0" bIns="0">
            <a:noAutofit/>
          </a:bodyPr>
          <a:lstStyle>
            <a:lvl1pPr marL="0" indent="0">
              <a:spcBef>
                <a:spcPts val="0"/>
              </a:spcBef>
              <a:buNone/>
              <a:defRPr sz="3200" b="0" baseline="0">
                <a:solidFill>
                  <a:srgbClr val="000000"/>
                </a:solidFill>
                <a:latin typeface="Arial"/>
                <a:cs typeface="Arial"/>
              </a:defRPr>
            </a:lvl1pPr>
          </a:lstStyle>
          <a:p>
            <a:r>
              <a:rPr lang="en-US" dirty="0" smtClean="0"/>
              <a:t>Presenter Name</a:t>
            </a:r>
            <a:endParaRPr lang="en-US" dirty="0"/>
          </a:p>
        </p:txBody>
      </p:sp>
      <p:sp>
        <p:nvSpPr>
          <p:cNvPr id="11" name="Text Placeholder 15"/>
          <p:cNvSpPr>
            <a:spLocks noGrp="1"/>
          </p:cNvSpPr>
          <p:nvPr>
            <p:ph type="body" sz="quarter" idx="13" hasCustomPrompt="1"/>
          </p:nvPr>
        </p:nvSpPr>
        <p:spPr>
          <a:xfrm>
            <a:off x="812881" y="5282999"/>
            <a:ext cx="9596241" cy="406601"/>
          </a:xfrm>
          <a:prstGeom prst="rect">
            <a:avLst/>
          </a:prstGeom>
        </p:spPr>
        <p:txBody>
          <a:bodyPr lIns="0" tIns="0" rIns="0" bIns="0">
            <a:noAutofit/>
          </a:bodyPr>
          <a:lstStyle>
            <a:lvl1pPr marL="0" indent="0">
              <a:spcBef>
                <a:spcPts val="0"/>
              </a:spcBef>
              <a:buNone/>
              <a:defRPr sz="2400" b="0" baseline="0">
                <a:solidFill>
                  <a:srgbClr val="000000"/>
                </a:solidFill>
                <a:latin typeface="Arial"/>
                <a:cs typeface="Arial"/>
              </a:defRPr>
            </a:lvl1pPr>
          </a:lstStyle>
          <a:p>
            <a:r>
              <a:rPr lang="en-US" dirty="0" smtClean="0"/>
              <a:t>Presenter Title</a:t>
            </a:r>
            <a:endParaRPr lang="en-US" dirty="0"/>
          </a:p>
        </p:txBody>
      </p:sp>
    </p:spTree>
    <p:extLst>
      <p:ext uri="{BB962C8B-B14F-4D97-AF65-F5344CB8AC3E}">
        <p14:creationId xmlns:p14="http://schemas.microsoft.com/office/powerpoint/2010/main" val="4243730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9" y="2871264"/>
            <a:ext cx="16255999" cy="3162300"/>
          </a:xfrm>
          <a:prstGeom prst="rect">
            <a:avLst/>
          </a:prstGeom>
          <a:gradFill flip="none" rotWithShape="1">
            <a:gsLst>
              <a:gs pos="2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solidFill>
                  <a:srgbClr val="1155AA"/>
                </a:solidFill>
                <a:latin typeface="Arial" pitchFamily="34" charset="0"/>
                <a:cs typeface="Arial" pitchFamily="34" charset="0"/>
              </a:defRPr>
            </a:lvl1pPr>
          </a:lstStyle>
          <a:p>
            <a:r>
              <a:rPr lang="en-US" dirty="0" smtClean="0"/>
              <a:t>Section/chapter title slide</a:t>
            </a:r>
            <a:endParaRPr lang="en-US" dirty="0"/>
          </a:p>
        </p:txBody>
      </p:sp>
      <p:sp>
        <p:nvSpPr>
          <p:cNvPr id="8" name="Text Placeholder 9"/>
          <p:cNvSpPr>
            <a:spLocks noGrp="1"/>
          </p:cNvSpPr>
          <p:nvPr>
            <p:ph type="body" sz="quarter" idx="11" hasCustomPrompt="1"/>
          </p:nvPr>
        </p:nvSpPr>
        <p:spPr>
          <a:xfrm>
            <a:off x="89379" y="8011208"/>
            <a:ext cx="15955485" cy="464783"/>
          </a:xfrm>
          <a:prstGeom prst="rect">
            <a:avLst/>
          </a:prstGeom>
        </p:spPr>
        <p:txBody>
          <a:bodyPr vert="horz" lIns="0" tIns="0" rIns="0" bIns="0" anchor="b" anchorCtr="0"/>
          <a:lstStyle>
            <a:lvl1pPr marL="0" indent="0">
              <a:buNone/>
              <a:defRPr lang="en-US" sz="1100" smtClean="0">
                <a:solidFill>
                  <a:schemeClr val="bg1">
                    <a:lumMod val="65000"/>
                  </a:schemeClr>
                </a:solidFill>
                <a:latin typeface="Arial" pitchFamily="34" charset="0"/>
                <a:cs typeface="Arial" pitchFamily="34" charset="0"/>
              </a:defRPr>
            </a:lvl1pPr>
          </a:lstStyle>
          <a:p>
            <a:pPr lvl="0"/>
            <a:r>
              <a:rPr lang="en-US" dirty="0" smtClean="0"/>
              <a:t>Image credit</a:t>
            </a:r>
            <a:endParaRPr lang="en-US" dirty="0"/>
          </a:p>
        </p:txBody>
      </p:sp>
    </p:spTree>
    <p:extLst>
      <p:ext uri="{BB962C8B-B14F-4D97-AF65-F5344CB8AC3E}">
        <p14:creationId xmlns:p14="http://schemas.microsoft.com/office/powerpoint/2010/main" val="51649436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9" y="2871264"/>
            <a:ext cx="16255999" cy="3162300"/>
          </a:xfrm>
          <a:prstGeom prst="rect">
            <a:avLst/>
          </a:prstGeom>
          <a:gradFill flip="none" rotWithShape="1">
            <a:gsLst>
              <a:gs pos="2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solidFill>
                  <a:schemeClr val="accent4"/>
                </a:solidFill>
                <a:latin typeface="Frutiger Next LT W1G" pitchFamily="34" charset="0"/>
                <a:cs typeface="Arial" pitchFamily="34" charset="0"/>
              </a:defRPr>
            </a:lvl1pPr>
          </a:lstStyle>
          <a:p>
            <a:r>
              <a:rPr lang="en-US" dirty="0" smtClean="0"/>
              <a:t>Section/chapter title slide</a:t>
            </a:r>
            <a:endParaRPr lang="en-US" dirty="0"/>
          </a:p>
        </p:txBody>
      </p:sp>
      <p:sp>
        <p:nvSpPr>
          <p:cNvPr id="8" name="Text Placeholder 9"/>
          <p:cNvSpPr>
            <a:spLocks noGrp="1"/>
          </p:cNvSpPr>
          <p:nvPr>
            <p:ph type="body" sz="quarter" idx="11" hasCustomPrompt="1"/>
          </p:nvPr>
        </p:nvSpPr>
        <p:spPr>
          <a:xfrm>
            <a:off x="89379" y="8011208"/>
            <a:ext cx="15955485" cy="464783"/>
          </a:xfrm>
          <a:prstGeom prst="rect">
            <a:avLst/>
          </a:prstGeom>
        </p:spPr>
        <p:txBody>
          <a:bodyPr vert="horz" lIns="0" tIns="0" rIns="0" bIns="0" anchor="b" anchorCtr="0"/>
          <a:lstStyle>
            <a:lvl1pPr marL="0" indent="0">
              <a:buNone/>
              <a:defRPr lang="en-US" sz="1100" smtClean="0">
                <a:solidFill>
                  <a:schemeClr val="bg1">
                    <a:lumMod val="65000"/>
                  </a:schemeClr>
                </a:solidFill>
                <a:latin typeface="Frutiger Next LT W1G" pitchFamily="34" charset="0"/>
                <a:cs typeface="Arial" pitchFamily="34" charset="0"/>
              </a:defRPr>
            </a:lvl1pPr>
          </a:lstStyle>
          <a:p>
            <a:pPr lvl="0"/>
            <a:r>
              <a:rPr lang="en-US" dirty="0" smtClean="0"/>
              <a:t>Image credit</a:t>
            </a:r>
            <a:endParaRPr lang="en-US" dirty="0"/>
          </a:p>
        </p:txBody>
      </p:sp>
    </p:spTree>
    <p:extLst>
      <p:ext uri="{BB962C8B-B14F-4D97-AF65-F5344CB8AC3E}">
        <p14:creationId xmlns:p14="http://schemas.microsoft.com/office/powerpoint/2010/main" val="424499872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610600"/>
          </a:xfrm>
          <a:prstGeom prst="rect">
            <a:avLst/>
          </a:prstGeom>
        </p:spPr>
        <p:txBody>
          <a:bodyPr anchor="ctr"/>
          <a:lstStyle>
            <a:lvl1pPr marL="0" indent="0" algn="ctr">
              <a:buNone/>
              <a:defRPr sz="14400" b="1">
                <a:solidFill>
                  <a:srgbClr val="1155AA"/>
                </a:solidFill>
                <a:latin typeface="Arial" pitchFamily="34" charset="0"/>
                <a:cs typeface="Arial" pitchFamily="34" charset="0"/>
              </a:defRPr>
            </a:lvl1pPr>
          </a:lstStyle>
          <a:p>
            <a:pPr lvl="0"/>
            <a:r>
              <a:rPr lang="en-US" dirty="0" smtClean="0"/>
              <a:t>Keyword </a:t>
            </a:r>
            <a:br>
              <a:rPr lang="en-US" dirty="0" smtClean="0"/>
            </a:br>
            <a:r>
              <a:rPr lang="en-US" dirty="0" smtClean="0"/>
              <a:t>slide</a:t>
            </a:r>
          </a:p>
        </p:txBody>
      </p:sp>
    </p:spTree>
    <p:extLst>
      <p:ext uri="{BB962C8B-B14F-4D97-AF65-F5344CB8AC3E}">
        <p14:creationId xmlns:p14="http://schemas.microsoft.com/office/powerpoint/2010/main" val="139262863"/>
      </p:ext>
    </p:extLst>
  </p:cSld>
  <p:clrMapOvr>
    <a:masterClrMapping/>
  </p:clrMapOvr>
  <p:transition/>
  <p:timing>
    <p:tnLst>
      <p:par>
        <p:cTn id="1" dur="indefinite" restart="never" nodeType="tmRoot"/>
      </p:par>
    </p:tnLst>
  </p:timing>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rgbClr val="1155AA"/>
              </a:buClr>
              <a:buSzPct val="100000"/>
              <a:buFont typeface="Wingdings" charset="2"/>
              <a:buChar char="§"/>
              <a:defRPr sz="4500" b="0">
                <a:solidFill>
                  <a:schemeClr val="tx1"/>
                </a:solidFill>
                <a:latin typeface="Arial" pitchFamily="34" charset="0"/>
                <a:cs typeface="Arial" pitchFamily="34" charset="0"/>
              </a:defRPr>
            </a:lvl1pPr>
            <a:lvl2pPr marL="1320817" indent="-457200">
              <a:buClr>
                <a:srgbClr val="1155AA"/>
              </a:buClr>
              <a:buSzPct val="100000"/>
              <a:buFont typeface="Wingdings" charset="2"/>
              <a:buChar char="§"/>
              <a:defRPr sz="3600" b="0">
                <a:solidFill>
                  <a:schemeClr val="tx1"/>
                </a:solidFill>
                <a:latin typeface="Arial" pitchFamily="34" charset="0"/>
                <a:cs typeface="Arial" pitchFamily="34" charset="0"/>
              </a:defRPr>
            </a:lvl2pPr>
            <a:lvl3pPr marL="2032025" indent="-411480">
              <a:buClr>
                <a:srgbClr val="1155AA"/>
              </a:buClr>
              <a:buSzPct val="100000"/>
              <a:buFont typeface="Wingdings" charset="2"/>
              <a:buChar char="§"/>
              <a:defRPr sz="3200" b="0">
                <a:solidFill>
                  <a:schemeClr val="tx1"/>
                </a:solidFill>
                <a:latin typeface="Arial" pitchFamily="34" charset="0"/>
                <a:cs typeface="Arial" pitchFamily="34" charset="0"/>
              </a:defRPr>
            </a:lvl3pPr>
            <a:lvl4pPr marL="2844836" indent="-365760">
              <a:buClr>
                <a:srgbClr val="1155AA"/>
              </a:buClr>
              <a:buSzPct val="100000"/>
              <a:buFont typeface="Wingdings" charset="2"/>
              <a:buChar char="§"/>
              <a:defRPr sz="2700" b="0">
                <a:solidFill>
                  <a:schemeClr val="tx1"/>
                </a:solidFill>
                <a:latin typeface="Arial" pitchFamily="34" charset="0"/>
                <a:cs typeface="Arial" pitchFamily="34" charset="0"/>
              </a:defRPr>
            </a:lvl4pPr>
            <a:lvl5pPr marL="3657646" indent="-320040">
              <a:buClr>
                <a:srgbClr val="1155AA"/>
              </a:buClr>
              <a:buSzPct val="100000"/>
              <a:buFont typeface="Wingdings" charset="2"/>
              <a:buChar char="§"/>
              <a:defRPr sz="2400" b="0">
                <a:solidFill>
                  <a:schemeClr val="tx1"/>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baseline="0">
                <a:solidFill>
                  <a:srgbClr val="1155AA"/>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1847064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baseline="0">
                <a:solidFill>
                  <a:srgbClr val="1155AA"/>
                </a:solidFill>
                <a:latin typeface="Arial" pitchFamily="34" charset="0"/>
                <a:cs typeface="Arial" pitchFamily="34" charset="0"/>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23888" indent="-517525">
              <a:buClr>
                <a:srgbClr val="1155AA"/>
              </a:buClr>
              <a:buSzPct val="100000"/>
              <a:buFont typeface="Wingdings" pitchFamily="2" charset="2"/>
              <a:buChar char="§"/>
              <a:defRPr sz="4500" b="0">
                <a:latin typeface="Arial" pitchFamily="34" charset="0"/>
                <a:cs typeface="Arial" pitchFamily="34" charset="0"/>
              </a:defRPr>
            </a:lvl1pPr>
            <a:lvl2pPr marL="1606567" indent="-742950">
              <a:buClr>
                <a:srgbClr val="1155AA"/>
              </a:buClr>
              <a:buSzPct val="100000"/>
              <a:buFont typeface="Wingdings" pitchFamily="2" charset="2"/>
              <a:buChar char="§"/>
              <a:defRPr sz="3600" b="0">
                <a:solidFill>
                  <a:schemeClr val="tx1"/>
                </a:solidFill>
                <a:latin typeface="Arial" pitchFamily="34" charset="0"/>
                <a:cs typeface="Arial" pitchFamily="34" charset="0"/>
              </a:defRPr>
            </a:lvl2pPr>
            <a:lvl3pPr marL="2134895" indent="-514350">
              <a:buClr>
                <a:srgbClr val="1155AA"/>
              </a:buClr>
              <a:buSzPct val="100000"/>
              <a:buFont typeface="Wingdings" pitchFamily="2" charset="2"/>
              <a:buChar char="§"/>
              <a:defRPr sz="3200" b="0">
                <a:latin typeface="Arial" pitchFamily="34" charset="0"/>
                <a:cs typeface="Arial" pitchFamily="34" charset="0"/>
              </a:defRPr>
            </a:lvl3pPr>
            <a:lvl4pPr marL="2993426" indent="-514350">
              <a:buClr>
                <a:srgbClr val="1155AA"/>
              </a:buClr>
              <a:buSzPct val="100000"/>
              <a:buFont typeface="Wingdings" pitchFamily="2" charset="2"/>
              <a:buChar char="§"/>
              <a:defRPr sz="2700" b="0">
                <a:latin typeface="Arial" pitchFamily="34" charset="0"/>
                <a:cs typeface="Arial" pitchFamily="34" charset="0"/>
              </a:defRPr>
            </a:lvl4pPr>
            <a:lvl5pPr marL="3794806" indent="-457200">
              <a:buClr>
                <a:srgbClr val="1155AA"/>
              </a:buClr>
              <a:buSzPct val="100000"/>
              <a:buFont typeface="Wingdings" pitchFamily="2" charset="2"/>
              <a:buChar char="§"/>
              <a:defRPr sz="2400" b="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rgbClr val="1155AA"/>
              </a:buClr>
              <a:buSzPct val="100000"/>
              <a:buFont typeface="Wingdings" charset="2"/>
              <a:buChar char="§"/>
              <a:defRPr sz="4500" b="0">
                <a:latin typeface="Arial" pitchFamily="34" charset="0"/>
                <a:cs typeface="Arial" pitchFamily="34" charset="0"/>
              </a:defRPr>
            </a:lvl1pPr>
            <a:lvl2pPr marL="1320817" indent="-457200">
              <a:buClr>
                <a:srgbClr val="1155AA"/>
              </a:buClr>
              <a:buSzPct val="100000"/>
              <a:buFont typeface="Wingdings" charset="2"/>
              <a:buChar char="§"/>
              <a:defRPr sz="3600" b="0">
                <a:solidFill>
                  <a:schemeClr val="tx1"/>
                </a:solidFill>
                <a:latin typeface="Arial" pitchFamily="34" charset="0"/>
                <a:cs typeface="Arial" pitchFamily="34" charset="0"/>
              </a:defRPr>
            </a:lvl2pPr>
            <a:lvl3pPr marL="2032025" indent="-411480">
              <a:buClr>
                <a:srgbClr val="1155AA"/>
              </a:buClr>
              <a:buSzPct val="100000"/>
              <a:buFont typeface="Wingdings" charset="2"/>
              <a:buChar char="§"/>
              <a:defRPr sz="3200" b="0">
                <a:latin typeface="Arial" pitchFamily="34" charset="0"/>
                <a:cs typeface="Arial" pitchFamily="34" charset="0"/>
              </a:defRPr>
            </a:lvl3pPr>
            <a:lvl4pPr marL="2844836" indent="-365760">
              <a:buClr>
                <a:srgbClr val="1155AA"/>
              </a:buClr>
              <a:buSzPct val="100000"/>
              <a:buFont typeface="Wingdings" charset="2"/>
              <a:buChar char="§"/>
              <a:defRPr sz="2700" b="0">
                <a:latin typeface="Arial" pitchFamily="34" charset="0"/>
                <a:cs typeface="Arial" pitchFamily="34" charset="0"/>
              </a:defRPr>
            </a:lvl4pPr>
            <a:lvl5pPr marL="3657646" indent="-320040">
              <a:buClr>
                <a:srgbClr val="1155AA"/>
              </a:buClr>
              <a:buSzPct val="100000"/>
              <a:buFont typeface="Wingdings" charset="2"/>
              <a:buChar char="§"/>
              <a:defRPr sz="2400" b="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1532625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atin typeface="Arial" pitchFamily="34" charset="0"/>
                <a:cs typeface="Arial" pitchFamily="34" charset="0"/>
              </a:defRPr>
            </a:lvl1pPr>
          </a:lstStyle>
          <a:p>
            <a:r>
              <a:rPr lang="en-US" dirty="0" smtClean="0"/>
              <a:t>Click icon to add picture</a:t>
            </a:r>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155AA"/>
                </a:solidFill>
                <a:latin typeface="Arial" pitchFamily="34" charset="0"/>
                <a:cs typeface="Arial" pitchFamily="34" charset="0"/>
              </a:defRPr>
            </a:lvl1pPr>
          </a:lstStyle>
          <a:p>
            <a:r>
              <a:rPr lang="en-US" dirty="0"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chemeClr val="tx1">
                    <a:lumMod val="65000"/>
                    <a:lumOff val="35000"/>
                  </a:schemeClr>
                </a:solidFill>
                <a:latin typeface="Arial" pitchFamily="34" charset="0"/>
                <a:cs typeface="Arial" pitchFamily="34" charset="0"/>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1155AA"/>
              </a:buClr>
              <a:buSzPct val="100000"/>
              <a:buFont typeface="Wingdings" charset="2"/>
              <a:buChar char="§"/>
              <a:defRPr sz="4500" b="0">
                <a:latin typeface="Arial" pitchFamily="34" charset="0"/>
                <a:cs typeface="Arial" pitchFamily="34" charset="0"/>
              </a:defRPr>
            </a:lvl1pPr>
            <a:lvl2pPr marL="1320817" indent="-457200">
              <a:buClr>
                <a:srgbClr val="1155AA"/>
              </a:buClr>
              <a:buSzPct val="100000"/>
              <a:buFont typeface="Wingdings" charset="2"/>
              <a:buChar char="§"/>
              <a:defRPr sz="3600" b="0">
                <a:solidFill>
                  <a:schemeClr val="tx1"/>
                </a:solidFill>
                <a:latin typeface="Arial" pitchFamily="34" charset="0"/>
                <a:cs typeface="Arial" pitchFamily="34" charset="0"/>
              </a:defRPr>
            </a:lvl2pPr>
            <a:lvl3pPr marL="2032025" indent="-411480">
              <a:buClr>
                <a:srgbClr val="1155AA"/>
              </a:buClr>
              <a:buSzPct val="100000"/>
              <a:buFont typeface="Wingdings" charset="2"/>
              <a:buChar char="§"/>
              <a:defRPr sz="3200" b="0">
                <a:latin typeface="Arial" pitchFamily="34" charset="0"/>
                <a:cs typeface="Arial" pitchFamily="34" charset="0"/>
              </a:defRPr>
            </a:lvl3pPr>
            <a:lvl4pPr marL="2844836" indent="-365760">
              <a:buClr>
                <a:srgbClr val="1155AA"/>
              </a:buClr>
              <a:buSzPct val="100000"/>
              <a:buFont typeface="Wingdings" charset="2"/>
              <a:buChar char="§"/>
              <a:defRPr sz="2700" b="0">
                <a:latin typeface="Arial" pitchFamily="34" charset="0"/>
                <a:cs typeface="Arial" pitchFamily="34" charset="0"/>
              </a:defRPr>
            </a:lvl4pPr>
            <a:lvl5pPr marL="3657646" indent="-320040">
              <a:buClr>
                <a:srgbClr val="1155AA"/>
              </a:buClr>
              <a:buSzPct val="100000"/>
              <a:buFont typeface="Wingdings" charset="2"/>
              <a:buChar char="§"/>
              <a:defRPr sz="2400" b="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atin typeface="Arial" pitchFamily="34" charset="0"/>
                <a:cs typeface="Arial" pitchFamily="34" charset="0"/>
              </a:defRPr>
            </a:lvl1pPr>
          </a:lstStyle>
          <a:p>
            <a:r>
              <a:rPr lang="en-US" dirty="0" smtClean="0"/>
              <a:t>Click icon to add picture</a:t>
            </a:r>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chemeClr val="tx1">
                    <a:lumMod val="65000"/>
                    <a:lumOff val="35000"/>
                  </a:schemeClr>
                </a:solidFill>
                <a:latin typeface="Arial" pitchFamily="34" charset="0"/>
                <a:cs typeface="Arial" pitchFamily="34" charset="0"/>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296302126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41866" y="341378"/>
            <a:ext cx="14696861" cy="1328305"/>
          </a:xfrm>
          <a:prstGeom prst="rect">
            <a:avLst/>
          </a:prstGeom>
        </p:spPr>
        <p:txBody>
          <a:bodyPr/>
          <a:lstStyle>
            <a:lvl1pPr>
              <a:defRPr baseline="0">
                <a:solidFill>
                  <a:srgbClr val="1155AA"/>
                </a:solidFill>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741866" y="2011679"/>
            <a:ext cx="14696861" cy="6278881"/>
          </a:xfrm>
          <a:prstGeom prst="rect">
            <a:avLst/>
          </a:prstGeom>
        </p:spPr>
        <p:txBody>
          <a:bodyPr/>
          <a:lstStyle>
            <a:lvl1pPr marL="512763" indent="-512763">
              <a:buClr>
                <a:srgbClr val="1155AA"/>
              </a:buClr>
              <a:defRPr>
                <a:latin typeface="Arial" pitchFamily="34" charset="0"/>
                <a:cs typeface="Arial" pitchFamily="34" charset="0"/>
              </a:defRPr>
            </a:lvl1pPr>
            <a:lvl2pPr>
              <a:buClr>
                <a:srgbClr val="1155AA"/>
              </a:buClr>
              <a:defRPr>
                <a:latin typeface="Arial" pitchFamily="34" charset="0"/>
                <a:cs typeface="Arial" pitchFamily="34" charset="0"/>
              </a:defRPr>
            </a:lvl2pPr>
            <a:lvl3pPr>
              <a:buClr>
                <a:srgbClr val="1155AA"/>
              </a:buClr>
              <a:defRPr>
                <a:latin typeface="Arial" pitchFamily="34" charset="0"/>
                <a:cs typeface="Arial" pitchFamily="34" charset="0"/>
              </a:defRPr>
            </a:lvl3pPr>
            <a:lvl4pPr>
              <a:buClr>
                <a:srgbClr val="1155AA"/>
              </a:buClr>
              <a:defRPr>
                <a:latin typeface="Arial" pitchFamily="34" charset="0"/>
                <a:cs typeface="Arial" pitchFamily="34" charset="0"/>
              </a:defRPr>
            </a:lvl4pPr>
            <a:lvl5pPr>
              <a:buClr>
                <a:srgbClr val="1155AA"/>
              </a:buCl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1632771"/>
      </p:ext>
    </p:extLst>
  </p:cSld>
  <p:clrMapOvr>
    <a:masterClrMapping/>
  </p:clrMapOvr>
  <p:transition/>
  <p:timing>
    <p:tnLst>
      <p:par>
        <p:cTn id="1" dur="indefinite" restart="never" nodeType="tmRoot"/>
      </p:par>
    </p:tnLst>
  </p:timing>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610600"/>
          </a:xfrm>
          <a:prstGeom prst="rect">
            <a:avLst/>
          </a:prstGeom>
        </p:spPr>
        <p:txBody>
          <a:bodyPr anchor="ctr"/>
          <a:lstStyle>
            <a:lvl1pPr marL="0" indent="0" algn="ctr">
              <a:buNone/>
              <a:defRPr sz="14400" b="1">
                <a:solidFill>
                  <a:schemeClr val="accent4"/>
                </a:solidFill>
                <a:latin typeface="Frutiger Next LT W1G" pitchFamily="34" charset="0"/>
                <a:cs typeface="Arial" pitchFamily="34" charset="0"/>
              </a:defRPr>
            </a:lvl1pPr>
          </a:lstStyle>
          <a:p>
            <a:pPr lvl="0"/>
            <a:r>
              <a:rPr lang="en-US" dirty="0" smtClean="0"/>
              <a:t>Keyword </a:t>
            </a:r>
            <a:br>
              <a:rPr lang="en-US" dirty="0" smtClean="0"/>
            </a:br>
            <a:r>
              <a:rPr lang="en-US" dirty="0" smtClean="0"/>
              <a:t>slide</a:t>
            </a:r>
          </a:p>
        </p:txBody>
      </p:sp>
    </p:spTree>
    <p:extLst>
      <p:ext uri="{BB962C8B-B14F-4D97-AF65-F5344CB8AC3E}">
        <p14:creationId xmlns:p14="http://schemas.microsoft.com/office/powerpoint/2010/main" val="3269340024"/>
      </p:ext>
    </p:extLst>
  </p:cSld>
  <p:clrMapOvr>
    <a:masterClrMapping/>
  </p:clrMapOvr>
  <p:transition/>
  <p:timing>
    <p:tnLst>
      <p:par>
        <p:cTn id="1" dur="indefinite" restart="never" nodeType="tmRoot"/>
      </p:par>
    </p:tnLst>
  </p:timing>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921718"/>
            <a:ext cx="14631908"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solidFill>
                  <a:schemeClr val="tx1"/>
                </a:solidFill>
                <a:latin typeface="Frutiger Next LT W1G" pitchFamily="34" charset="0"/>
                <a:cs typeface="Arial" pitchFamily="34" charset="0"/>
              </a:defRPr>
            </a:lvl1pPr>
            <a:lvl2pPr marL="1320817" indent="-457200">
              <a:buClr>
                <a:schemeClr val="accent4"/>
              </a:buClr>
              <a:buSzPct val="100000"/>
              <a:buFont typeface="Wingdings" charset="2"/>
              <a:buChar char="§"/>
              <a:defRPr sz="3600" b="0">
                <a:solidFill>
                  <a:schemeClr val="tx1"/>
                </a:solidFill>
                <a:latin typeface="Frutiger Next LT W1G" pitchFamily="34" charset="0"/>
                <a:cs typeface="Arial" pitchFamily="34" charset="0"/>
              </a:defRPr>
            </a:lvl2pPr>
            <a:lvl3pPr marL="2032025" indent="-411480">
              <a:buClr>
                <a:schemeClr val="accent4"/>
              </a:buClr>
              <a:buSzPct val="100000"/>
              <a:buFont typeface="Wingdings" charset="2"/>
              <a:buChar char="§"/>
              <a:defRPr sz="3200" b="0">
                <a:solidFill>
                  <a:schemeClr val="tx1"/>
                </a:solidFill>
                <a:latin typeface="Frutiger Next LT W1G" pitchFamily="34" charset="0"/>
                <a:cs typeface="Arial" pitchFamily="34" charset="0"/>
              </a:defRPr>
            </a:lvl3pPr>
            <a:lvl4pPr marL="2844836" indent="-365760">
              <a:buClr>
                <a:schemeClr val="accent4"/>
              </a:buClr>
              <a:buSzPct val="100000"/>
              <a:buFont typeface="Wingdings" charset="2"/>
              <a:buChar char="§"/>
              <a:defRPr sz="2700" b="0">
                <a:solidFill>
                  <a:schemeClr val="tx1"/>
                </a:solidFill>
                <a:latin typeface="Frutiger Next LT W1G" pitchFamily="34" charset="0"/>
                <a:cs typeface="Arial" pitchFamily="34" charset="0"/>
              </a:defRPr>
            </a:lvl4pPr>
            <a:lvl5pPr marL="3657646" indent="-320040">
              <a:buClr>
                <a:schemeClr val="accent4"/>
              </a:buClr>
              <a:buSzPct val="100000"/>
              <a:buFont typeface="Wingdings" charset="2"/>
              <a:buChar char="§"/>
              <a:defRPr sz="2400" b="0">
                <a:solidFill>
                  <a:schemeClr val="tx1"/>
                </a:solidFill>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4900083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609608" lvl="0" indent="-502920">
              <a:buClr>
                <a:schemeClr val="accent4"/>
              </a:buClr>
              <a:buSzPct val="100000"/>
            </a:pPr>
            <a:r>
              <a:rPr lang="en-US" smtClean="0"/>
              <a:t>Click to edit Master text styles</a:t>
            </a:r>
          </a:p>
          <a:p>
            <a:pPr marL="609608" lvl="1" indent="-502920">
              <a:buClr>
                <a:schemeClr val="accent4"/>
              </a:buClr>
              <a:buSzPct val="100000"/>
            </a:pPr>
            <a:r>
              <a:rPr lang="en-US" smtClean="0"/>
              <a:t>Second level</a:t>
            </a:r>
          </a:p>
          <a:p>
            <a:pPr marL="609608" lvl="2" indent="-502920">
              <a:buClr>
                <a:schemeClr val="accent4"/>
              </a:buClr>
              <a:buSzPct val="100000"/>
            </a:pPr>
            <a:r>
              <a:rPr lang="en-US" smtClean="0"/>
              <a:t>Third level</a:t>
            </a:r>
          </a:p>
          <a:p>
            <a:pPr marL="609608" lvl="3" indent="-502920">
              <a:buClr>
                <a:schemeClr val="accent4"/>
              </a:buClr>
              <a:buSzPct val="100000"/>
            </a:pPr>
            <a:r>
              <a:rPr lang="en-US" smtClean="0"/>
              <a:t>Fourth level</a:t>
            </a:r>
          </a:p>
          <a:p>
            <a:pPr marL="609608" lvl="4" indent="-502920">
              <a:buClr>
                <a:schemeClr val="accent4"/>
              </a:buClr>
              <a:buSzPct val="100000"/>
            </a:pPr>
            <a:r>
              <a:rPr lang="en-US"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609608" lvl="0" indent="-502920">
              <a:buClr>
                <a:schemeClr val="accent4"/>
              </a:buClr>
              <a:buSzPct val="100000"/>
            </a:pPr>
            <a:r>
              <a:rPr lang="en-US" smtClean="0"/>
              <a:t>Click to edit Master text styles</a:t>
            </a:r>
          </a:p>
          <a:p>
            <a:pPr marL="609608" lvl="1" indent="-502920">
              <a:buClr>
                <a:schemeClr val="accent4"/>
              </a:buClr>
              <a:buSzPct val="100000"/>
            </a:pPr>
            <a:r>
              <a:rPr lang="en-US" smtClean="0"/>
              <a:t>Second level</a:t>
            </a:r>
          </a:p>
          <a:p>
            <a:pPr marL="609608" lvl="2" indent="-502920">
              <a:buClr>
                <a:schemeClr val="accent4"/>
              </a:buClr>
              <a:buSzPct val="100000"/>
            </a:pPr>
            <a:r>
              <a:rPr lang="en-US" smtClean="0"/>
              <a:t>Third level</a:t>
            </a:r>
          </a:p>
          <a:p>
            <a:pPr marL="609608" lvl="3" indent="-502920">
              <a:buClr>
                <a:schemeClr val="accent4"/>
              </a:buClr>
              <a:buSzPct val="100000"/>
            </a:pPr>
            <a:r>
              <a:rPr lang="en-US" smtClean="0"/>
              <a:t>Fourth level</a:t>
            </a:r>
          </a:p>
          <a:p>
            <a:pPr marL="609608" lvl="4" indent="-502920">
              <a:buClr>
                <a:schemeClr val="accent4"/>
              </a:buClr>
              <a:buSzPct val="100000"/>
            </a:pPr>
            <a:r>
              <a:rPr lang="en-US" smtClean="0"/>
              <a:t>Fifth level</a:t>
            </a:r>
            <a:endParaRPr lang="en-US" dirty="0"/>
          </a:p>
        </p:txBody>
      </p:sp>
    </p:spTree>
    <p:extLst>
      <p:ext uri="{BB962C8B-B14F-4D97-AF65-F5344CB8AC3E}">
        <p14:creationId xmlns:p14="http://schemas.microsoft.com/office/powerpoint/2010/main" val="2731356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atin typeface="Frutiger Next LT W1G" pitchFamily="34" charset="0"/>
                <a:cs typeface="Arial" pitchFamily="34" charset="0"/>
              </a:defRPr>
            </a:lvl1pPr>
          </a:lstStyle>
          <a:p>
            <a:r>
              <a:rPr lang="en-US" smtClean="0"/>
              <a:t>Click icon to add picture</a:t>
            </a:r>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
        <p:nvSpPr>
          <p:cNvPr id="17" name="Text Placeholder 16"/>
          <p:cNvSpPr>
            <a:spLocks noGrp="1"/>
          </p:cNvSpPr>
          <p:nvPr>
            <p:ph type="body" sz="quarter" idx="14" hasCustomPrompt="1"/>
          </p:nvPr>
        </p:nvSpPr>
        <p:spPr>
          <a:xfrm>
            <a:off x="8261373" y="4802704"/>
            <a:ext cx="7183336" cy="230952"/>
          </a:xfrm>
          <a:prstGeom prst="rect">
            <a:avLst/>
          </a:prstGeom>
        </p:spPr>
        <p:txBody>
          <a:bodyPr vert="horz" lIns="0" tIns="0" rIns="0" bIns="0" anchor="b"/>
          <a:lstStyle>
            <a:lvl1pPr marL="0" indent="0">
              <a:buNone/>
              <a:defRPr sz="1100" baseline="0">
                <a:solidFill>
                  <a:schemeClr val="tx1">
                    <a:lumMod val="65000"/>
                    <a:lumOff val="35000"/>
                  </a:schemeClr>
                </a:solidFill>
                <a:latin typeface="Frutiger Next LT W1G" pitchFamily="34" charset="0"/>
                <a:cs typeface="Arial" pitchFamily="34" charset="0"/>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609608" lvl="0" indent="-502920">
              <a:buClr>
                <a:schemeClr val="accent4"/>
              </a:buClr>
              <a:buSzPct val="100000"/>
            </a:pPr>
            <a:r>
              <a:rPr lang="en-US" smtClean="0"/>
              <a:t>Click to edit Master text styles</a:t>
            </a:r>
          </a:p>
          <a:p>
            <a:pPr marL="609608" lvl="1" indent="-502920">
              <a:buClr>
                <a:schemeClr val="accent4"/>
              </a:buClr>
              <a:buSzPct val="100000"/>
            </a:pPr>
            <a:r>
              <a:rPr lang="en-US" smtClean="0"/>
              <a:t>Second level</a:t>
            </a:r>
          </a:p>
          <a:p>
            <a:pPr marL="609608" lvl="2" indent="-502920">
              <a:buClr>
                <a:schemeClr val="accent4"/>
              </a:buClr>
              <a:buSzPct val="100000"/>
            </a:pPr>
            <a:r>
              <a:rPr lang="en-US" smtClean="0"/>
              <a:t>Third level</a:t>
            </a:r>
          </a:p>
          <a:p>
            <a:pPr marL="609608" lvl="3" indent="-502920">
              <a:buClr>
                <a:schemeClr val="accent4"/>
              </a:buClr>
              <a:buSzPct val="100000"/>
            </a:pPr>
            <a:r>
              <a:rPr lang="en-US" smtClean="0"/>
              <a:t>Fourth level</a:t>
            </a:r>
          </a:p>
          <a:p>
            <a:pPr marL="609608" lvl="4" indent="-502920">
              <a:buClr>
                <a:schemeClr val="accent4"/>
              </a:buClr>
              <a:buSzPct val="100000"/>
            </a:pPr>
            <a:r>
              <a:rPr lang="en-US"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atin typeface="Frutiger Next LT W1G" pitchFamily="34" charset="0"/>
                <a:cs typeface="Arial" pitchFamily="34" charset="0"/>
              </a:defRPr>
            </a:lvl1pPr>
          </a:lstStyle>
          <a:p>
            <a:r>
              <a:rPr lang="en-US" smtClean="0"/>
              <a:t>Click icon to add picture</a:t>
            </a:r>
            <a:endParaRPr lang="en-US" dirty="0"/>
          </a:p>
        </p:txBody>
      </p:sp>
      <p:sp>
        <p:nvSpPr>
          <p:cNvPr id="14" name="Text Placeholder 16"/>
          <p:cNvSpPr>
            <a:spLocks noGrp="1"/>
          </p:cNvSpPr>
          <p:nvPr>
            <p:ph type="body" sz="quarter" idx="19" hasCustomPrompt="1"/>
          </p:nvPr>
        </p:nvSpPr>
        <p:spPr>
          <a:xfrm>
            <a:off x="8261373" y="8049406"/>
            <a:ext cx="7183336" cy="230952"/>
          </a:xfrm>
          <a:prstGeom prst="rect">
            <a:avLst/>
          </a:prstGeom>
        </p:spPr>
        <p:txBody>
          <a:bodyPr vert="horz" lIns="0" tIns="0" rIns="0" bIns="0" anchor="b"/>
          <a:lstStyle>
            <a:lvl1pPr marL="0" indent="0">
              <a:buNone/>
              <a:defRPr sz="1100" baseline="0">
                <a:solidFill>
                  <a:schemeClr val="tx1">
                    <a:lumMod val="65000"/>
                    <a:lumOff val="35000"/>
                  </a:schemeClr>
                </a:solidFill>
                <a:latin typeface="Frutiger Next LT W1G" pitchFamily="34" charset="0"/>
                <a:cs typeface="Arial" pitchFamily="34" charset="0"/>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140254535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3816" y="365760"/>
            <a:ext cx="14696861" cy="1328305"/>
          </a:xfrm>
          <a:prstGeom prst="rect">
            <a:avLst/>
          </a:prstGeom>
        </p:spPr>
        <p:txBody>
          <a:bodyPr lIns="0" tIns="0" rIns="0" bIns="0"/>
          <a:lstStyle>
            <a:lvl1pPr>
              <a:defRPr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7544060"/>
      </p:ext>
    </p:extLst>
  </p:cSld>
  <p:clrMapOvr>
    <a:masterClrMapping/>
  </p:clrMapOvr>
  <p:transition/>
  <p:timing>
    <p:tnLst>
      <p:par>
        <p:cTn id="1" dur="indefinite" restart="never" nodeType="tmRoot"/>
      </p:par>
    </p:tnLst>
  </p:timing>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367592" y="366185"/>
            <a:ext cx="10626218" cy="1524000"/>
          </a:xfrm>
          <a:prstGeom prst="rect">
            <a:avLst/>
          </a:prstGeom>
        </p:spPr>
        <p:txBody>
          <a:bodyPr/>
          <a:lstStyle>
            <a:lvl1pPr>
              <a:defRPr sz="4444"/>
            </a:lvl1pPr>
          </a:lstStyle>
          <a:p>
            <a:r>
              <a:rPr lang="de-DE" dirty="0" smtClean="0"/>
              <a:t>Titelmasterformat durch Klicken bearbeiten</a:t>
            </a:r>
            <a:endParaRPr lang="de-DE" dirty="0"/>
          </a:p>
        </p:txBody>
      </p:sp>
      <p:sp>
        <p:nvSpPr>
          <p:cNvPr id="3" name="Inhaltsplatzhalter 2"/>
          <p:cNvSpPr>
            <a:spLocks noGrp="1"/>
          </p:cNvSpPr>
          <p:nvPr>
            <p:ph idx="1"/>
          </p:nvPr>
        </p:nvSpPr>
        <p:spPr>
          <a:xfrm>
            <a:off x="812882" y="2133602"/>
            <a:ext cx="14631830" cy="6034618"/>
          </a:xfrm>
          <a:prstGeom prst="rect">
            <a:avLst/>
          </a:prstGeom>
        </p:spPr>
        <p:txBody>
          <a:bodyPr/>
          <a:lstStyle>
            <a:lvl1pPr>
              <a:defRPr sz="4444"/>
            </a:lvl1pPr>
            <a:lvl2pPr>
              <a:defRPr sz="3809"/>
            </a:lvl2pPr>
            <a:lvl3pPr>
              <a:defRPr sz="3174"/>
            </a:lvl3pPr>
            <a:lvl4pPr>
              <a:defRPr sz="3174"/>
            </a:lvl4pPr>
            <a:lvl5pPr>
              <a:defRPr sz="3174"/>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10"/>
          </p:nvPr>
        </p:nvSpPr>
        <p:spPr>
          <a:xfrm>
            <a:off x="812882" y="8475134"/>
            <a:ext cx="3793437" cy="486833"/>
          </a:xfrm>
          <a:prstGeom prst="rect">
            <a:avLst/>
          </a:prstGeom>
        </p:spPr>
        <p:txBody>
          <a:bodyPr/>
          <a:lstStyle/>
          <a:p>
            <a:fld id="{F1272980-56FE-4A28-9845-90DD0DD7A8FB}" type="datetimeFigureOut">
              <a:rPr lang="de-DE" smtClean="0"/>
              <a:pPr/>
              <a:t>28.10.2014</a:t>
            </a:fld>
            <a:endParaRPr lang="de-DE"/>
          </a:p>
        </p:txBody>
      </p:sp>
      <p:sp>
        <p:nvSpPr>
          <p:cNvPr id="5" name="Fußzeilenplatzhalter 4"/>
          <p:cNvSpPr>
            <a:spLocks noGrp="1"/>
          </p:cNvSpPr>
          <p:nvPr>
            <p:ph type="ftr" sz="quarter" idx="11"/>
          </p:nvPr>
        </p:nvSpPr>
        <p:spPr>
          <a:xfrm>
            <a:off x="5554678" y="8475134"/>
            <a:ext cx="5148237" cy="486833"/>
          </a:xfrm>
          <a:prstGeom prst="rect">
            <a:avLst/>
          </a:prstGeom>
        </p:spPr>
        <p:txBody>
          <a:bodyPr/>
          <a:lstStyle/>
          <a:p>
            <a:endParaRPr lang="de-DE"/>
          </a:p>
        </p:txBody>
      </p:sp>
      <p:sp>
        <p:nvSpPr>
          <p:cNvPr id="6" name="Foliennummernplatzhalter 5"/>
          <p:cNvSpPr>
            <a:spLocks noGrp="1"/>
          </p:cNvSpPr>
          <p:nvPr>
            <p:ph type="sldNum" sz="quarter" idx="12"/>
          </p:nvPr>
        </p:nvSpPr>
        <p:spPr>
          <a:xfrm>
            <a:off x="11651275" y="8475134"/>
            <a:ext cx="3793437" cy="486833"/>
          </a:xfrm>
          <a:prstGeom prst="rect">
            <a:avLst/>
          </a:prstGeom>
        </p:spPr>
        <p:txBody>
          <a:bodyPr/>
          <a:lstStyle/>
          <a:p>
            <a:fld id="{36B9ACA6-4BE2-4C85-AEF3-D601558AB03B}" type="slidenum">
              <a:rPr lang="de-DE" smtClean="0"/>
              <a:pPr/>
              <a:t>‹Nr.›</a:t>
            </a:fld>
            <a:endParaRPr lang="de-DE"/>
          </a:p>
        </p:txBody>
      </p:sp>
    </p:spTree>
    <p:extLst>
      <p:ext uri="{BB962C8B-B14F-4D97-AF65-F5344CB8AC3E}">
        <p14:creationId xmlns:p14="http://schemas.microsoft.com/office/powerpoint/2010/main" val="88713181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Main 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2426765"/>
            <a:ext cx="16257588" cy="4088336"/>
          </a:xfrm>
          <a:prstGeom prst="rect">
            <a:avLst/>
          </a:prstGeom>
          <a:gradFill>
            <a:gsLst>
              <a:gs pos="20000">
                <a:schemeClr val="bg1">
                  <a:alpha val="88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lIns="102006" tIns="51003" rIns="102006" bIns="51003" anchor="ctr"/>
          <a:lstStyle/>
          <a:p>
            <a:pPr algn="ctr" defTabSz="906735" fontAlgn="auto">
              <a:spcBef>
                <a:spcPts val="0"/>
              </a:spcBef>
              <a:spcAft>
                <a:spcPts val="0"/>
              </a:spcAft>
              <a:defRPr/>
            </a:pPr>
            <a:endParaRPr lang="en-US"/>
          </a:p>
        </p:txBody>
      </p:sp>
      <p:sp>
        <p:nvSpPr>
          <p:cNvPr id="9" name="Text Placeholder 2"/>
          <p:cNvSpPr>
            <a:spLocks noGrp="1"/>
          </p:cNvSpPr>
          <p:nvPr>
            <p:ph type="body" sz="quarter" idx="10" hasCustomPrompt="1"/>
          </p:nvPr>
        </p:nvSpPr>
        <p:spPr>
          <a:xfrm>
            <a:off x="812881" y="3090723"/>
            <a:ext cx="9596241" cy="1606783"/>
          </a:xfrm>
          <a:prstGeom prst="rect">
            <a:avLst/>
          </a:prstGeom>
        </p:spPr>
        <p:txBody>
          <a:bodyPr lIns="0" tIns="0" rIns="0" bIns="0">
            <a:noAutofit/>
          </a:bodyPr>
          <a:lstStyle>
            <a:lvl1pPr marL="0" indent="0">
              <a:spcBef>
                <a:spcPts val="0"/>
              </a:spcBef>
              <a:buNone/>
              <a:defRPr sz="4500" b="1" baseline="0">
                <a:solidFill>
                  <a:srgbClr val="0696D7"/>
                </a:solidFill>
                <a:latin typeface="Frutiger Next LT W1G" pitchFamily="34" charset="0"/>
                <a:cs typeface="Arial"/>
              </a:defRPr>
            </a:lvl1pPr>
          </a:lstStyle>
          <a:p>
            <a:r>
              <a:rPr lang="en-US" dirty="0" smtClean="0">
                <a:solidFill>
                  <a:srgbClr val="0696D7"/>
                </a:solidFill>
              </a:rPr>
              <a:t>Title Slide: main title can extend over one or two lines</a:t>
            </a:r>
            <a:endParaRPr lang="en-US" dirty="0">
              <a:solidFill>
                <a:srgbClr val="0696D7"/>
              </a:solidFill>
            </a:endParaRPr>
          </a:p>
        </p:txBody>
      </p:sp>
      <p:sp>
        <p:nvSpPr>
          <p:cNvPr id="10" name="Text Placeholder 4"/>
          <p:cNvSpPr>
            <a:spLocks noGrp="1"/>
          </p:cNvSpPr>
          <p:nvPr>
            <p:ph type="body" sz="quarter" idx="12" hasCustomPrompt="1"/>
          </p:nvPr>
        </p:nvSpPr>
        <p:spPr>
          <a:xfrm>
            <a:off x="812885" y="4711735"/>
            <a:ext cx="9596237" cy="571263"/>
          </a:xfrm>
          <a:prstGeom prst="rect">
            <a:avLst/>
          </a:prstGeom>
        </p:spPr>
        <p:txBody>
          <a:bodyPr lIns="0" tIns="0" rIns="0" bIns="0">
            <a:noAutofit/>
          </a:bodyPr>
          <a:lstStyle>
            <a:lvl1pPr marL="0" indent="0">
              <a:spcBef>
                <a:spcPts val="0"/>
              </a:spcBef>
              <a:buNone/>
              <a:defRPr sz="3200" b="0" baseline="0">
                <a:solidFill>
                  <a:srgbClr val="000000"/>
                </a:solidFill>
                <a:latin typeface="Frutiger Next LT W1G" pitchFamily="34" charset="0"/>
                <a:cs typeface="Arial"/>
              </a:defRPr>
            </a:lvl1pPr>
          </a:lstStyle>
          <a:p>
            <a:r>
              <a:rPr lang="en-US" dirty="0" smtClean="0"/>
              <a:t>Presenter Name</a:t>
            </a:r>
            <a:endParaRPr lang="en-US" dirty="0"/>
          </a:p>
        </p:txBody>
      </p:sp>
      <p:sp>
        <p:nvSpPr>
          <p:cNvPr id="11" name="Text Placeholder 15"/>
          <p:cNvSpPr>
            <a:spLocks noGrp="1"/>
          </p:cNvSpPr>
          <p:nvPr>
            <p:ph type="body" sz="quarter" idx="13" hasCustomPrompt="1"/>
          </p:nvPr>
        </p:nvSpPr>
        <p:spPr>
          <a:xfrm>
            <a:off x="812881" y="5282999"/>
            <a:ext cx="9596241" cy="406601"/>
          </a:xfrm>
          <a:prstGeom prst="rect">
            <a:avLst/>
          </a:prstGeom>
        </p:spPr>
        <p:txBody>
          <a:bodyPr lIns="0" tIns="0" rIns="0" bIns="0">
            <a:noAutofit/>
          </a:bodyPr>
          <a:lstStyle>
            <a:lvl1pPr marL="0" indent="0">
              <a:spcBef>
                <a:spcPts val="0"/>
              </a:spcBef>
              <a:buNone/>
              <a:defRPr sz="2400" b="0" baseline="0">
                <a:solidFill>
                  <a:srgbClr val="000000"/>
                </a:solidFill>
                <a:latin typeface="Frutiger Next LT W1G" pitchFamily="34" charset="0"/>
                <a:cs typeface="Arial"/>
              </a:defRPr>
            </a:lvl1pPr>
          </a:lstStyle>
          <a:p>
            <a:r>
              <a:rPr lang="en-US" dirty="0" smtClean="0"/>
              <a:t>Presenter Title</a:t>
            </a:r>
            <a:endParaRPr lang="en-US" dirty="0"/>
          </a:p>
        </p:txBody>
      </p:sp>
      <p:sp>
        <p:nvSpPr>
          <p:cNvPr id="12" name="Text Placeholder 15"/>
          <p:cNvSpPr>
            <a:spLocks noGrp="1"/>
          </p:cNvSpPr>
          <p:nvPr>
            <p:ph type="body" sz="quarter" idx="14" hasCustomPrompt="1"/>
          </p:nvPr>
        </p:nvSpPr>
        <p:spPr>
          <a:xfrm>
            <a:off x="812881" y="5689600"/>
            <a:ext cx="9596241" cy="406601"/>
          </a:xfrm>
          <a:prstGeom prst="rect">
            <a:avLst/>
          </a:prstGeom>
        </p:spPr>
        <p:txBody>
          <a:bodyPr lIns="0" tIns="0" rIns="0" bIns="0">
            <a:noAutofit/>
          </a:bodyPr>
          <a:lstStyle>
            <a:lvl1pPr marL="0" indent="0">
              <a:spcBef>
                <a:spcPts val="0"/>
              </a:spcBef>
              <a:buNone/>
              <a:defRPr sz="2400" b="0" baseline="0">
                <a:solidFill>
                  <a:srgbClr val="000000"/>
                </a:solidFill>
                <a:latin typeface="Frutiger Next LT W1G" pitchFamily="34" charset="0"/>
                <a:cs typeface="Arial"/>
              </a:defRPr>
            </a:lvl1pPr>
          </a:lstStyle>
          <a:p>
            <a:r>
              <a:rPr lang="en-US" dirty="0" smtClean="0"/>
              <a:t>Twitter:</a:t>
            </a:r>
            <a:endParaRPr lang="en-US" dirty="0"/>
          </a:p>
        </p:txBody>
      </p:sp>
    </p:spTree>
    <p:extLst>
      <p:ext uri="{BB962C8B-B14F-4D97-AF65-F5344CB8AC3E}">
        <p14:creationId xmlns:p14="http://schemas.microsoft.com/office/powerpoint/2010/main" val="1900629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7.xml"/><Relationship Id="rId6" Type="http://schemas.openxmlformats.org/officeDocument/2006/relationships/image" Target="../media/image5.png"/><Relationship Id="rId5" Type="http://schemas.openxmlformats.org/officeDocument/2006/relationships/hyperlink" Target="http://www.autodesk.com/creativecommons" TargetMode="External"/><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431511"/>
      </p:ext>
    </p:extLst>
  </p:cSld>
  <p:clrMap bg1="lt1" tx1="dk1" bg2="lt2" tx2="dk2" accent1="accent1" accent2="accent2" accent3="accent3" accent4="accent4" accent5="accent5" accent6="accent6" hlink="hlink" folHlink="folHlink"/>
  <p:sldLayoutIdLst>
    <p:sldLayoutId id="2147483684" r:id="rId1"/>
    <p:sldLayoutId id="2147483690" r:id="rId2"/>
    <p:sldLayoutId id="2147483691" r:id="rId3"/>
    <p:sldLayoutId id="2147483686" r:id="rId4"/>
    <p:sldLayoutId id="2147483687" r:id="rId5"/>
    <p:sldLayoutId id="2147483688" r:id="rId6"/>
    <p:sldLayoutId id="2147483689" r:id="rId7"/>
    <p:sldLayoutId id="2147483700" r:id="rId8"/>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744316"/>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p:nvSpPr>
        <p:spPr>
          <a:xfrm>
            <a:off x="195263" y="8015288"/>
            <a:ext cx="15865475" cy="938212"/>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04770" fontAlgn="auto">
              <a:spcAft>
                <a:spcPts val="0"/>
              </a:spcAft>
              <a:defRPr/>
            </a:pPr>
            <a:r>
              <a:rPr lang="en-US" sz="700" dirty="0" smtClean="0">
                <a:latin typeface="Frutiger Next LT W1G" pitchFamily="34" charset="0"/>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sz="700" smtClean="0">
                <a:solidFill>
                  <a:schemeClr val="tx1">
                    <a:lumMod val="65000"/>
                    <a:lumOff val="35000"/>
                  </a:schemeClr>
                </a:solidFill>
                <a:latin typeface="Frutiger Next LT W1G" pitchFamily="34" charset="0"/>
                <a:cs typeface="Arial"/>
              </a:rPr>
              <a:t>© 2014 </a:t>
            </a:r>
            <a:r>
              <a:rPr lang="en-US" sz="700" dirty="0" smtClean="0">
                <a:solidFill>
                  <a:schemeClr val="tx1">
                    <a:lumMod val="65000"/>
                    <a:lumOff val="35000"/>
                  </a:schemeClr>
                </a:solidFill>
                <a:latin typeface="Frutiger Next LT W1G" pitchFamily="34" charset="0"/>
                <a:cs typeface="Arial"/>
              </a:rPr>
              <a:t>Autodesk, Inc. All rights reserved.</a:t>
            </a:r>
          </a:p>
        </p:txBody>
      </p:sp>
      <p:pic>
        <p:nvPicPr>
          <p:cNvPr id="3075" name="Picture 2" descr="autodesk_logo_large_16x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33825" y="3343275"/>
            <a:ext cx="8637588"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Creative Commons Attribution-NonCommercial-ShareAlike 3.0 Unported License 88x31.png">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52057" y="8883655"/>
            <a:ext cx="447040" cy="157480"/>
          </a:xfrm>
          <a:prstGeom prst="rect">
            <a:avLst/>
          </a:prstGeom>
        </p:spPr>
      </p:pic>
    </p:spTree>
    <p:extLst>
      <p:ext uri="{BB962C8B-B14F-4D97-AF65-F5344CB8AC3E}">
        <p14:creationId xmlns:p14="http://schemas.microsoft.com/office/powerpoint/2010/main" val="1892764615"/>
      </p:ext>
    </p:extLst>
  </p:cSld>
  <p:clrMap bg1="lt1" tx1="dk1" bg2="lt2" tx2="dk2" accent1="accent1" accent2="accent2" accent3="accent3" accent4="accent4" accent5="accent5" accent6="accent6" hlink="hlink" folHlink="folHlink"/>
  <p:sldLayoutIdLst>
    <p:sldLayoutId id="2147483682" r:id="rId1"/>
  </p:sldLayoutIdLst>
  <p:txStyles>
    <p:titleStyle>
      <a:lvl1pPr algn="ctr" defTabSz="509588" rtl="0" eaLnBrk="0" fontAlgn="base" hangingPunct="0">
        <a:spcBef>
          <a:spcPct val="0"/>
        </a:spcBef>
        <a:spcAft>
          <a:spcPct val="0"/>
        </a:spcAft>
        <a:defRPr sz="4900" kern="1200">
          <a:solidFill>
            <a:schemeClr val="tx1"/>
          </a:solidFill>
          <a:latin typeface="+mj-lt"/>
          <a:ea typeface="ＭＳ Ｐゴシック" charset="0"/>
          <a:cs typeface="ＭＳ Ｐゴシック" charset="0"/>
        </a:defRPr>
      </a:lvl1pPr>
      <a:lvl2pPr algn="ctr" defTabSz="509588" rtl="0" eaLnBrk="0" fontAlgn="base" hangingPunct="0">
        <a:spcBef>
          <a:spcPct val="0"/>
        </a:spcBef>
        <a:spcAft>
          <a:spcPct val="0"/>
        </a:spcAft>
        <a:defRPr sz="4900">
          <a:solidFill>
            <a:schemeClr val="tx1"/>
          </a:solidFill>
          <a:latin typeface="Calibri" charset="0"/>
          <a:ea typeface="ＭＳ Ｐゴシック" charset="0"/>
          <a:cs typeface="ＭＳ Ｐゴシック" charset="0"/>
        </a:defRPr>
      </a:lvl2pPr>
      <a:lvl3pPr algn="ctr" defTabSz="509588" rtl="0" eaLnBrk="0" fontAlgn="base" hangingPunct="0">
        <a:spcBef>
          <a:spcPct val="0"/>
        </a:spcBef>
        <a:spcAft>
          <a:spcPct val="0"/>
        </a:spcAft>
        <a:defRPr sz="4900">
          <a:solidFill>
            <a:schemeClr val="tx1"/>
          </a:solidFill>
          <a:latin typeface="Calibri" charset="0"/>
          <a:ea typeface="ＭＳ Ｐゴシック" charset="0"/>
          <a:cs typeface="ＭＳ Ｐゴシック" charset="0"/>
        </a:defRPr>
      </a:lvl3pPr>
      <a:lvl4pPr algn="ctr" defTabSz="509588" rtl="0" eaLnBrk="0" fontAlgn="base" hangingPunct="0">
        <a:spcBef>
          <a:spcPct val="0"/>
        </a:spcBef>
        <a:spcAft>
          <a:spcPct val="0"/>
        </a:spcAft>
        <a:defRPr sz="4900">
          <a:solidFill>
            <a:schemeClr val="tx1"/>
          </a:solidFill>
          <a:latin typeface="Calibri" charset="0"/>
          <a:ea typeface="ＭＳ Ｐゴシック" charset="0"/>
          <a:cs typeface="ＭＳ Ｐゴシック" charset="0"/>
        </a:defRPr>
      </a:lvl4pPr>
      <a:lvl5pPr algn="ctr" defTabSz="509588" rtl="0" eaLnBrk="0" fontAlgn="base" hangingPunct="0">
        <a:spcBef>
          <a:spcPct val="0"/>
        </a:spcBef>
        <a:spcAft>
          <a:spcPct val="0"/>
        </a:spcAft>
        <a:defRPr sz="4900">
          <a:solidFill>
            <a:schemeClr val="tx1"/>
          </a:solidFill>
          <a:latin typeface="Calibri" charset="0"/>
          <a:ea typeface="ＭＳ Ｐゴシック" charset="0"/>
          <a:cs typeface="ＭＳ Ｐゴシック" charset="0"/>
        </a:defRPr>
      </a:lvl5pPr>
      <a:lvl6pPr marL="457200" algn="ctr" defTabSz="509588" rtl="0" fontAlgn="base">
        <a:spcBef>
          <a:spcPct val="0"/>
        </a:spcBef>
        <a:spcAft>
          <a:spcPct val="0"/>
        </a:spcAft>
        <a:defRPr sz="4900">
          <a:solidFill>
            <a:schemeClr val="tx1"/>
          </a:solidFill>
          <a:latin typeface="Calibri" charset="0"/>
          <a:ea typeface="ＭＳ Ｐゴシック" charset="0"/>
          <a:cs typeface="ＭＳ Ｐゴシック" charset="0"/>
        </a:defRPr>
      </a:lvl6pPr>
      <a:lvl7pPr marL="914400" algn="ctr" defTabSz="509588" rtl="0" fontAlgn="base">
        <a:spcBef>
          <a:spcPct val="0"/>
        </a:spcBef>
        <a:spcAft>
          <a:spcPct val="0"/>
        </a:spcAft>
        <a:defRPr sz="4900">
          <a:solidFill>
            <a:schemeClr val="tx1"/>
          </a:solidFill>
          <a:latin typeface="Calibri" charset="0"/>
          <a:ea typeface="ＭＳ Ｐゴシック" charset="0"/>
          <a:cs typeface="ＭＳ Ｐゴシック" charset="0"/>
        </a:defRPr>
      </a:lvl7pPr>
      <a:lvl8pPr marL="1371600" algn="ctr" defTabSz="509588" rtl="0" fontAlgn="base">
        <a:spcBef>
          <a:spcPct val="0"/>
        </a:spcBef>
        <a:spcAft>
          <a:spcPct val="0"/>
        </a:spcAft>
        <a:defRPr sz="4900">
          <a:solidFill>
            <a:schemeClr val="tx1"/>
          </a:solidFill>
          <a:latin typeface="Calibri" charset="0"/>
          <a:ea typeface="ＭＳ Ｐゴシック" charset="0"/>
          <a:cs typeface="ＭＳ Ｐゴシック" charset="0"/>
        </a:defRPr>
      </a:lvl8pPr>
      <a:lvl9pPr marL="1828800" algn="ctr" defTabSz="509588" rtl="0" fontAlgn="base">
        <a:spcBef>
          <a:spcPct val="0"/>
        </a:spcBef>
        <a:spcAft>
          <a:spcPct val="0"/>
        </a:spcAft>
        <a:defRPr sz="4900">
          <a:solidFill>
            <a:schemeClr val="tx1"/>
          </a:solidFill>
          <a:latin typeface="Calibri" charset="0"/>
          <a:ea typeface="ＭＳ Ｐゴシック" charset="0"/>
          <a:cs typeface="ＭＳ Ｐゴシック" charset="0"/>
        </a:defRPr>
      </a:lvl9pPr>
    </p:titleStyle>
    <p:bodyStyle>
      <a:lvl1pPr marL="381000" indent="-381000" algn="l" defTabSz="509588" rtl="0" eaLnBrk="0" fontAlgn="base" hangingPunct="0">
        <a:spcBef>
          <a:spcPct val="20000"/>
        </a:spcBef>
        <a:spcAft>
          <a:spcPct val="0"/>
        </a:spcAft>
        <a:buFont typeface="Arial" charset="0"/>
        <a:buChar char="•"/>
        <a:defRPr sz="3600" kern="1200">
          <a:solidFill>
            <a:schemeClr val="tx1"/>
          </a:solidFill>
          <a:latin typeface="+mn-lt"/>
          <a:ea typeface="ＭＳ Ｐゴシック" charset="0"/>
          <a:cs typeface="ＭＳ Ｐゴシック" charset="0"/>
        </a:defRPr>
      </a:lvl1pPr>
      <a:lvl2pPr marL="828675" indent="-317500" algn="l" defTabSz="509588" rtl="0" eaLnBrk="0" fontAlgn="base" hangingPunct="0">
        <a:spcBef>
          <a:spcPct val="20000"/>
        </a:spcBef>
        <a:spcAft>
          <a:spcPct val="0"/>
        </a:spcAft>
        <a:buFont typeface="Arial" charset="0"/>
        <a:buChar char="–"/>
        <a:defRPr sz="3100" kern="1200">
          <a:solidFill>
            <a:schemeClr val="tx1"/>
          </a:solidFill>
          <a:latin typeface="+mn-lt"/>
          <a:ea typeface="ＭＳ Ｐゴシック" charset="0"/>
          <a:cs typeface="+mn-cs"/>
        </a:defRPr>
      </a:lvl2pPr>
      <a:lvl3pPr marL="1274763" indent="-254000" algn="l" defTabSz="509588" rtl="0" eaLnBrk="0" fontAlgn="base" hangingPunct="0">
        <a:spcBef>
          <a:spcPct val="20000"/>
        </a:spcBef>
        <a:spcAft>
          <a:spcPct val="0"/>
        </a:spcAft>
        <a:buFont typeface="Arial" charset="0"/>
        <a:buChar char="•"/>
        <a:defRPr sz="2700" kern="1200">
          <a:solidFill>
            <a:schemeClr val="tx1"/>
          </a:solidFill>
          <a:latin typeface="+mn-lt"/>
          <a:ea typeface="ＭＳ Ｐゴシック" charset="0"/>
          <a:cs typeface="+mn-cs"/>
        </a:defRPr>
      </a:lvl3pPr>
      <a:lvl4pPr marL="1784350" indent="-254000" algn="l" defTabSz="509588" rtl="0" eaLnBrk="0" fontAlgn="base" hangingPunct="0">
        <a:spcBef>
          <a:spcPct val="20000"/>
        </a:spcBef>
        <a:spcAft>
          <a:spcPct val="0"/>
        </a:spcAft>
        <a:buFont typeface="Arial" charset="0"/>
        <a:buChar char="–"/>
        <a:defRPr sz="2200" kern="1200">
          <a:solidFill>
            <a:schemeClr val="tx1"/>
          </a:solidFill>
          <a:latin typeface="+mn-lt"/>
          <a:ea typeface="ＭＳ Ｐゴシック" charset="0"/>
          <a:cs typeface="+mn-cs"/>
        </a:defRPr>
      </a:lvl4pPr>
      <a:lvl5pPr marL="2293938" indent="-254000" algn="l" defTabSz="509588" rtl="0" eaLnBrk="0" fontAlgn="base" hangingPunct="0">
        <a:spcBef>
          <a:spcPct val="20000"/>
        </a:spcBef>
        <a:spcAft>
          <a:spcPct val="0"/>
        </a:spcAft>
        <a:buFont typeface="Arial" charset="0"/>
        <a:buChar char="»"/>
        <a:defRPr sz="2200" kern="1200">
          <a:solidFill>
            <a:schemeClr val="tx1"/>
          </a:solidFill>
          <a:latin typeface="+mn-lt"/>
          <a:ea typeface="ＭＳ Ｐゴシック" charset="0"/>
          <a:cs typeface="+mn-cs"/>
        </a:defRPr>
      </a:lvl5pPr>
      <a:lvl6pPr marL="2805175" indent="-255016" algn="l" defTabSz="510032" rtl="0" eaLnBrk="1" latinLnBrk="0" hangingPunct="1">
        <a:spcBef>
          <a:spcPct val="20000"/>
        </a:spcBef>
        <a:buFont typeface="Arial"/>
        <a:buChar char="•"/>
        <a:defRPr sz="2200" kern="1200">
          <a:solidFill>
            <a:schemeClr val="tx1"/>
          </a:solidFill>
          <a:latin typeface="+mn-lt"/>
          <a:ea typeface="+mn-ea"/>
          <a:cs typeface="+mn-cs"/>
        </a:defRPr>
      </a:lvl6pPr>
      <a:lvl7pPr marL="3315206" indent="-255016" algn="l" defTabSz="510032" rtl="0" eaLnBrk="1" latinLnBrk="0" hangingPunct="1">
        <a:spcBef>
          <a:spcPct val="20000"/>
        </a:spcBef>
        <a:buFont typeface="Arial"/>
        <a:buChar char="•"/>
        <a:defRPr sz="2200" kern="1200">
          <a:solidFill>
            <a:schemeClr val="tx1"/>
          </a:solidFill>
          <a:latin typeface="+mn-lt"/>
          <a:ea typeface="+mn-ea"/>
          <a:cs typeface="+mn-cs"/>
        </a:defRPr>
      </a:lvl7pPr>
      <a:lvl8pPr marL="3825239" indent="-255016" algn="l" defTabSz="510032" rtl="0" eaLnBrk="1" latinLnBrk="0" hangingPunct="1">
        <a:spcBef>
          <a:spcPct val="20000"/>
        </a:spcBef>
        <a:buFont typeface="Arial"/>
        <a:buChar char="•"/>
        <a:defRPr sz="2200" kern="1200">
          <a:solidFill>
            <a:schemeClr val="tx1"/>
          </a:solidFill>
          <a:latin typeface="+mn-lt"/>
          <a:ea typeface="+mn-ea"/>
          <a:cs typeface="+mn-cs"/>
        </a:defRPr>
      </a:lvl8pPr>
      <a:lvl9pPr marL="4335270" indent="-255016" algn="l" defTabSz="510032"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10032" rtl="0" eaLnBrk="1" latinLnBrk="0" hangingPunct="1">
        <a:defRPr sz="2000" kern="1200">
          <a:solidFill>
            <a:schemeClr val="tx1"/>
          </a:solidFill>
          <a:latin typeface="+mn-lt"/>
          <a:ea typeface="+mn-ea"/>
          <a:cs typeface="+mn-cs"/>
        </a:defRPr>
      </a:lvl1pPr>
      <a:lvl2pPr marL="510032" algn="l" defTabSz="510032" rtl="0" eaLnBrk="1" latinLnBrk="0" hangingPunct="1">
        <a:defRPr sz="2000" kern="1200">
          <a:solidFill>
            <a:schemeClr val="tx1"/>
          </a:solidFill>
          <a:latin typeface="+mn-lt"/>
          <a:ea typeface="+mn-ea"/>
          <a:cs typeface="+mn-cs"/>
        </a:defRPr>
      </a:lvl2pPr>
      <a:lvl3pPr marL="1020063" algn="l" defTabSz="510032" rtl="0" eaLnBrk="1" latinLnBrk="0" hangingPunct="1">
        <a:defRPr sz="2000" kern="1200">
          <a:solidFill>
            <a:schemeClr val="tx1"/>
          </a:solidFill>
          <a:latin typeface="+mn-lt"/>
          <a:ea typeface="+mn-ea"/>
          <a:cs typeface="+mn-cs"/>
        </a:defRPr>
      </a:lvl3pPr>
      <a:lvl4pPr marL="1530096" algn="l" defTabSz="510032" rtl="0" eaLnBrk="1" latinLnBrk="0" hangingPunct="1">
        <a:defRPr sz="2000" kern="1200">
          <a:solidFill>
            <a:schemeClr val="tx1"/>
          </a:solidFill>
          <a:latin typeface="+mn-lt"/>
          <a:ea typeface="+mn-ea"/>
          <a:cs typeface="+mn-cs"/>
        </a:defRPr>
      </a:lvl4pPr>
      <a:lvl5pPr marL="2040127" algn="l" defTabSz="510032" rtl="0" eaLnBrk="1" latinLnBrk="0" hangingPunct="1">
        <a:defRPr sz="2000" kern="1200">
          <a:solidFill>
            <a:schemeClr val="tx1"/>
          </a:solidFill>
          <a:latin typeface="+mn-lt"/>
          <a:ea typeface="+mn-ea"/>
          <a:cs typeface="+mn-cs"/>
        </a:defRPr>
      </a:lvl5pPr>
      <a:lvl6pPr marL="2550159" algn="l" defTabSz="510032" rtl="0" eaLnBrk="1" latinLnBrk="0" hangingPunct="1">
        <a:defRPr sz="2000" kern="1200">
          <a:solidFill>
            <a:schemeClr val="tx1"/>
          </a:solidFill>
          <a:latin typeface="+mn-lt"/>
          <a:ea typeface="+mn-ea"/>
          <a:cs typeface="+mn-cs"/>
        </a:defRPr>
      </a:lvl6pPr>
      <a:lvl7pPr marL="3060191" algn="l" defTabSz="510032" rtl="0" eaLnBrk="1" latinLnBrk="0" hangingPunct="1">
        <a:defRPr sz="2000" kern="1200">
          <a:solidFill>
            <a:schemeClr val="tx1"/>
          </a:solidFill>
          <a:latin typeface="+mn-lt"/>
          <a:ea typeface="+mn-ea"/>
          <a:cs typeface="+mn-cs"/>
        </a:defRPr>
      </a:lvl7pPr>
      <a:lvl8pPr marL="3570222" algn="l" defTabSz="510032" rtl="0" eaLnBrk="1" latinLnBrk="0" hangingPunct="1">
        <a:defRPr sz="2000" kern="1200">
          <a:solidFill>
            <a:schemeClr val="tx1"/>
          </a:solidFill>
          <a:latin typeface="+mn-lt"/>
          <a:ea typeface="+mn-ea"/>
          <a:cs typeface="+mn-cs"/>
        </a:defRPr>
      </a:lvl8pPr>
      <a:lvl9pPr marL="4080255" algn="l" defTabSz="510032" rtl="0" eaLnBrk="1" latinLnBrk="0" hangingPunct="1">
        <a:defRPr sz="2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416595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4.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4.xml"/><Relationship Id="rId5" Type="http://schemas.openxmlformats.org/officeDocument/2006/relationships/image" Target="../media/image55.png"/><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4.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985649" y="18261"/>
            <a:ext cx="9562003" cy="1524000"/>
          </a:xfrm>
        </p:spPr>
        <p:txBody>
          <a:bodyPr/>
          <a:lstStyle/>
          <a:p>
            <a:pPr algn="ctr"/>
            <a:r>
              <a:rPr lang="de-DE" dirty="0" smtClean="0"/>
              <a:t>Template </a:t>
            </a:r>
            <a:r>
              <a:rPr lang="de-DE" dirty="0" err="1" smtClean="0"/>
              <a:t>Revit</a:t>
            </a:r>
            <a:r>
              <a:rPr lang="de-DE" dirty="0" smtClean="0"/>
              <a:t> MEP</a:t>
            </a:r>
            <a:endParaRPr lang="de-DE" dirty="0"/>
          </a:p>
        </p:txBody>
      </p:sp>
      <p:sp>
        <p:nvSpPr>
          <p:cNvPr id="3" name="Inhaltsplatzhalter 2"/>
          <p:cNvSpPr>
            <a:spLocks noGrp="1"/>
          </p:cNvSpPr>
          <p:nvPr>
            <p:ph idx="1"/>
          </p:nvPr>
        </p:nvSpPr>
        <p:spPr>
          <a:xfrm>
            <a:off x="3831807" y="994298"/>
            <a:ext cx="7869685" cy="3155671"/>
          </a:xfrm>
        </p:spPr>
        <p:txBody>
          <a:bodyPr>
            <a:noAutofit/>
          </a:bodyPr>
          <a:lstStyle/>
          <a:p>
            <a:pPr>
              <a:lnSpc>
                <a:spcPct val="170000"/>
              </a:lnSpc>
            </a:pPr>
            <a:r>
              <a:rPr lang="de-DE" sz="2800" dirty="0" smtClean="0"/>
              <a:t>Kostenlose </a:t>
            </a:r>
            <a:r>
              <a:rPr lang="de-DE" sz="2800" dirty="0" smtClean="0"/>
              <a:t>Verteilung / auf eigenes Risiko!</a:t>
            </a:r>
          </a:p>
          <a:p>
            <a:pPr>
              <a:lnSpc>
                <a:spcPct val="170000"/>
              </a:lnSpc>
            </a:pPr>
            <a:r>
              <a:rPr lang="de-DE" sz="2800" dirty="0" smtClean="0"/>
              <a:t>Veröffentlicht </a:t>
            </a:r>
            <a:r>
              <a:rPr lang="de-DE" sz="2800" dirty="0"/>
              <a:t>unter Creative </a:t>
            </a:r>
            <a:r>
              <a:rPr lang="de-DE" sz="2800" dirty="0" err="1"/>
              <a:t>Commons</a:t>
            </a:r>
            <a:r>
              <a:rPr lang="de-DE" sz="2800" dirty="0"/>
              <a:t> (CC</a:t>
            </a:r>
            <a:r>
              <a:rPr lang="de-DE" sz="2800" dirty="0" smtClean="0"/>
              <a:t>)</a:t>
            </a:r>
          </a:p>
          <a:p>
            <a:pPr>
              <a:lnSpc>
                <a:spcPct val="170000"/>
              </a:lnSpc>
            </a:pPr>
            <a:r>
              <a:rPr lang="de-DE" sz="2800" dirty="0" smtClean="0"/>
              <a:t>Dank an alle die mitgewirkt haben!</a:t>
            </a:r>
          </a:p>
          <a:p>
            <a:pPr marL="0" indent="0" algn="ctr">
              <a:lnSpc>
                <a:spcPct val="170000"/>
              </a:lnSpc>
              <a:buNone/>
            </a:pPr>
            <a:r>
              <a:rPr lang="de-DE" sz="2800" dirty="0" smtClean="0"/>
              <a:t>www.bimupyourlife.com</a:t>
            </a:r>
          </a:p>
        </p:txBody>
      </p:sp>
      <p:pic>
        <p:nvPicPr>
          <p:cNvPr id="4" name="Grafik 3"/>
          <p:cNvPicPr>
            <a:picLocks noChangeAspect="1"/>
          </p:cNvPicPr>
          <p:nvPr/>
        </p:nvPicPr>
        <p:blipFill>
          <a:blip r:embed="rId3"/>
          <a:stretch>
            <a:fillRect/>
          </a:stretch>
        </p:blipFill>
        <p:spPr>
          <a:xfrm>
            <a:off x="4954521" y="3471844"/>
            <a:ext cx="5947939" cy="5947939"/>
          </a:xfrm>
          <a:prstGeom prst="rect">
            <a:avLst/>
          </a:prstGeom>
        </p:spPr>
      </p:pic>
      <p:pic>
        <p:nvPicPr>
          <p:cNvPr id="5" name="Grafik 4"/>
          <p:cNvPicPr>
            <a:picLocks noChangeAspect="1"/>
          </p:cNvPicPr>
          <p:nvPr/>
        </p:nvPicPr>
        <p:blipFill>
          <a:blip r:embed="rId4"/>
          <a:stretch>
            <a:fillRect/>
          </a:stretch>
        </p:blipFill>
        <p:spPr>
          <a:xfrm>
            <a:off x="11549844" y="1776873"/>
            <a:ext cx="1474141" cy="795260"/>
          </a:xfrm>
          <a:prstGeom prst="rect">
            <a:avLst/>
          </a:prstGeom>
        </p:spPr>
      </p:pic>
    </p:spTree>
    <p:extLst>
      <p:ext uri="{BB962C8B-B14F-4D97-AF65-F5344CB8AC3E}">
        <p14:creationId xmlns:p14="http://schemas.microsoft.com/office/powerpoint/2010/main" val="1487094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367592" y="366185"/>
            <a:ext cx="11363276" cy="1524000"/>
          </a:xfrm>
        </p:spPr>
        <p:txBody>
          <a:bodyPr/>
          <a:lstStyle/>
          <a:p>
            <a:pPr algn="ctr"/>
            <a:r>
              <a:rPr lang="de-DE" dirty="0"/>
              <a:t>Routings</a:t>
            </a:r>
            <a:r>
              <a:rPr lang="de-DE" dirty="0" smtClean="0"/>
              <a:t/>
            </a:r>
            <a:br>
              <a:rPr lang="de-DE" dirty="0" smtClean="0"/>
            </a:br>
            <a:r>
              <a:rPr lang="de-DE" dirty="0" smtClean="0"/>
              <a:t>Lüftung</a:t>
            </a:r>
            <a:endParaRPr lang="de-DE" dirty="0"/>
          </a:p>
        </p:txBody>
      </p:sp>
      <p:sp>
        <p:nvSpPr>
          <p:cNvPr id="4" name="Fußzeilenplatzhalter 3"/>
          <p:cNvSpPr>
            <a:spLocks noGrp="1"/>
          </p:cNvSpPr>
          <p:nvPr>
            <p:ph type="ftr" sz="quarter" idx="11"/>
          </p:nvPr>
        </p:nvSpPr>
        <p:spPr>
          <a:xfrm>
            <a:off x="4740094" y="7462055"/>
            <a:ext cx="6618272" cy="584900"/>
          </a:xfrm>
        </p:spPr>
        <p:txBody>
          <a:bodyPr/>
          <a:lstStyle/>
          <a:p>
            <a:r>
              <a:rPr lang="de-DE" dirty="0" smtClean="0"/>
              <a:t>Beruhen auf Autodesk Formteilen!</a:t>
            </a:r>
            <a:endParaRPr lang="de-DE" dirty="0"/>
          </a:p>
        </p:txBody>
      </p:sp>
      <p:pic>
        <p:nvPicPr>
          <p:cNvPr id="5" name="Grafik 4"/>
          <p:cNvPicPr>
            <a:picLocks noChangeAspect="1"/>
          </p:cNvPicPr>
          <p:nvPr/>
        </p:nvPicPr>
        <p:blipFill rotWithShape="1">
          <a:blip r:embed="rId2"/>
          <a:srcRect l="1693"/>
          <a:stretch/>
        </p:blipFill>
        <p:spPr>
          <a:xfrm>
            <a:off x="6217920" y="1890185"/>
            <a:ext cx="3456758" cy="5445264"/>
          </a:xfrm>
          <a:prstGeom prst="rect">
            <a:avLst/>
          </a:prstGeom>
        </p:spPr>
      </p:pic>
    </p:spTree>
    <p:extLst>
      <p:ext uri="{BB962C8B-B14F-4D97-AF65-F5344CB8AC3E}">
        <p14:creationId xmlns:p14="http://schemas.microsoft.com/office/powerpoint/2010/main" val="12493155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367592" y="366185"/>
            <a:ext cx="11363276" cy="1524000"/>
          </a:xfrm>
        </p:spPr>
        <p:txBody>
          <a:bodyPr/>
          <a:lstStyle/>
          <a:p>
            <a:pPr algn="ctr"/>
            <a:r>
              <a:rPr lang="de-DE" dirty="0" smtClean="0"/>
              <a:t>Revit MEP Template</a:t>
            </a:r>
            <a:br>
              <a:rPr lang="de-DE" dirty="0" smtClean="0"/>
            </a:br>
            <a:r>
              <a:rPr lang="de-DE" dirty="0" smtClean="0"/>
              <a:t>Vordefinierte Systeme</a:t>
            </a:r>
            <a:endParaRPr lang="de-DE" dirty="0"/>
          </a:p>
        </p:txBody>
      </p:sp>
      <p:pic>
        <p:nvPicPr>
          <p:cNvPr id="4" name="Grafik 3"/>
          <p:cNvPicPr>
            <a:picLocks noChangeAspect="1"/>
          </p:cNvPicPr>
          <p:nvPr/>
        </p:nvPicPr>
        <p:blipFill>
          <a:blip r:embed="rId2"/>
          <a:stretch>
            <a:fillRect/>
          </a:stretch>
        </p:blipFill>
        <p:spPr>
          <a:xfrm>
            <a:off x="3196210" y="3201719"/>
            <a:ext cx="1907806" cy="2010376"/>
          </a:xfrm>
          <a:prstGeom prst="rect">
            <a:avLst/>
          </a:prstGeom>
        </p:spPr>
      </p:pic>
      <p:pic>
        <p:nvPicPr>
          <p:cNvPr id="5" name="Grafik 4"/>
          <p:cNvPicPr>
            <a:picLocks noChangeAspect="1"/>
          </p:cNvPicPr>
          <p:nvPr/>
        </p:nvPicPr>
        <p:blipFill>
          <a:blip r:embed="rId3"/>
          <a:stretch>
            <a:fillRect/>
          </a:stretch>
        </p:blipFill>
        <p:spPr>
          <a:xfrm>
            <a:off x="429132" y="714894"/>
            <a:ext cx="2850204" cy="7747461"/>
          </a:xfrm>
          <a:prstGeom prst="rect">
            <a:avLst/>
          </a:prstGeom>
        </p:spPr>
      </p:pic>
      <p:pic>
        <p:nvPicPr>
          <p:cNvPr id="6" name="Grafik 5"/>
          <p:cNvPicPr>
            <a:picLocks noChangeAspect="1"/>
          </p:cNvPicPr>
          <p:nvPr/>
        </p:nvPicPr>
        <p:blipFill>
          <a:blip r:embed="rId4"/>
          <a:stretch>
            <a:fillRect/>
          </a:stretch>
        </p:blipFill>
        <p:spPr>
          <a:xfrm>
            <a:off x="6125918" y="2595443"/>
            <a:ext cx="4202915" cy="5682558"/>
          </a:xfrm>
          <a:prstGeom prst="rect">
            <a:avLst/>
          </a:prstGeom>
        </p:spPr>
      </p:pic>
      <p:sp>
        <p:nvSpPr>
          <p:cNvPr id="7" name="Pfeil nach rechts 6"/>
          <p:cNvSpPr/>
          <p:nvPr/>
        </p:nvSpPr>
        <p:spPr>
          <a:xfrm>
            <a:off x="5252480" y="4661768"/>
            <a:ext cx="793934" cy="102900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Textfeld 7"/>
          <p:cNvSpPr txBox="1"/>
          <p:nvPr/>
        </p:nvSpPr>
        <p:spPr>
          <a:xfrm>
            <a:off x="897775" y="73797"/>
            <a:ext cx="1582484" cy="523220"/>
          </a:xfrm>
          <a:prstGeom prst="rect">
            <a:avLst/>
          </a:prstGeom>
          <a:noFill/>
        </p:spPr>
        <p:txBody>
          <a:bodyPr wrap="none" rtlCol="0">
            <a:spAutoFit/>
          </a:bodyPr>
          <a:lstStyle/>
          <a:p>
            <a:r>
              <a:rPr lang="de-DE" sz="2800" dirty="0" smtClean="0"/>
              <a:t>Systeme</a:t>
            </a:r>
            <a:endParaRPr lang="de-DE" sz="2800" dirty="0"/>
          </a:p>
        </p:txBody>
      </p:sp>
      <p:sp>
        <p:nvSpPr>
          <p:cNvPr id="9" name="Textfeld 8"/>
          <p:cNvSpPr txBox="1"/>
          <p:nvPr/>
        </p:nvSpPr>
        <p:spPr>
          <a:xfrm>
            <a:off x="7881164" y="1981204"/>
            <a:ext cx="984565" cy="523220"/>
          </a:xfrm>
          <a:prstGeom prst="rect">
            <a:avLst/>
          </a:prstGeom>
          <a:noFill/>
        </p:spPr>
        <p:txBody>
          <a:bodyPr wrap="none" rtlCol="0">
            <a:spAutoFit/>
          </a:bodyPr>
          <a:lstStyle/>
          <a:p>
            <a:r>
              <a:rPr lang="de-DE" sz="2800" dirty="0" smtClean="0"/>
              <a:t>Filter</a:t>
            </a:r>
            <a:endParaRPr lang="de-DE" sz="2800" dirty="0"/>
          </a:p>
        </p:txBody>
      </p:sp>
      <p:pic>
        <p:nvPicPr>
          <p:cNvPr id="10" name="Grafik 9"/>
          <p:cNvPicPr>
            <a:picLocks noChangeAspect="1"/>
          </p:cNvPicPr>
          <p:nvPr/>
        </p:nvPicPr>
        <p:blipFill>
          <a:blip r:embed="rId5"/>
          <a:stretch>
            <a:fillRect/>
          </a:stretch>
        </p:blipFill>
        <p:spPr>
          <a:xfrm>
            <a:off x="11329193" y="2595443"/>
            <a:ext cx="4795977" cy="5351524"/>
          </a:xfrm>
          <a:prstGeom prst="rect">
            <a:avLst/>
          </a:prstGeom>
        </p:spPr>
      </p:pic>
      <p:sp>
        <p:nvSpPr>
          <p:cNvPr id="11" name="Textfeld 10"/>
          <p:cNvSpPr txBox="1"/>
          <p:nvPr/>
        </p:nvSpPr>
        <p:spPr>
          <a:xfrm>
            <a:off x="13159987" y="1981204"/>
            <a:ext cx="1786066" cy="523220"/>
          </a:xfrm>
          <a:prstGeom prst="rect">
            <a:avLst/>
          </a:prstGeom>
          <a:noFill/>
        </p:spPr>
        <p:txBody>
          <a:bodyPr wrap="none" rtlCol="0">
            <a:spAutoFit/>
          </a:bodyPr>
          <a:lstStyle/>
          <a:p>
            <a:r>
              <a:rPr lang="de-DE" sz="2800" dirty="0" smtClean="0"/>
              <a:t>Linienstile</a:t>
            </a:r>
            <a:endParaRPr lang="de-DE" sz="2800" dirty="0"/>
          </a:p>
        </p:txBody>
      </p:sp>
      <p:sp>
        <p:nvSpPr>
          <p:cNvPr id="12" name="Pfeil nach rechts 11"/>
          <p:cNvSpPr/>
          <p:nvPr/>
        </p:nvSpPr>
        <p:spPr>
          <a:xfrm>
            <a:off x="10408337" y="4661768"/>
            <a:ext cx="847096" cy="102900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77334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1" grpId="0"/>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367592" y="366185"/>
            <a:ext cx="11363276" cy="1524000"/>
          </a:xfrm>
        </p:spPr>
        <p:txBody>
          <a:bodyPr/>
          <a:lstStyle/>
          <a:p>
            <a:pPr algn="ctr"/>
            <a:r>
              <a:rPr lang="de-DE" dirty="0" smtClean="0"/>
              <a:t>Revit MEP Template</a:t>
            </a:r>
            <a:br>
              <a:rPr lang="de-DE" dirty="0" smtClean="0"/>
            </a:br>
            <a:r>
              <a:rPr lang="de-DE" dirty="0" smtClean="0"/>
              <a:t>Legenden</a:t>
            </a:r>
            <a:endParaRPr lang="de-DE" dirty="0"/>
          </a:p>
        </p:txBody>
      </p:sp>
      <p:sp>
        <p:nvSpPr>
          <p:cNvPr id="4" name="Fußzeilenplatzhalter 3"/>
          <p:cNvSpPr>
            <a:spLocks noGrp="1"/>
          </p:cNvSpPr>
          <p:nvPr>
            <p:ph type="ftr" sz="quarter" idx="11"/>
          </p:nvPr>
        </p:nvSpPr>
        <p:spPr>
          <a:xfrm>
            <a:off x="9084467" y="7110743"/>
            <a:ext cx="6473288" cy="1689073"/>
          </a:xfrm>
        </p:spPr>
        <p:txBody>
          <a:bodyPr/>
          <a:lstStyle/>
          <a:p>
            <a:pPr marL="457200" indent="-457200">
              <a:buFont typeface="Arial" panose="020B0604020202020204" pitchFamily="34" charset="0"/>
              <a:buChar char="•"/>
            </a:pPr>
            <a:r>
              <a:rPr lang="de-DE" sz="2800" dirty="0" smtClean="0"/>
              <a:t>als Legendenelemente realisiert</a:t>
            </a:r>
          </a:p>
          <a:p>
            <a:pPr marL="457200" indent="-457200">
              <a:buFont typeface="Arial" panose="020B0604020202020204" pitchFamily="34" charset="0"/>
              <a:buChar char="•"/>
            </a:pPr>
            <a:r>
              <a:rPr lang="de-DE" sz="2800" dirty="0" smtClean="0"/>
              <a:t>Linientypen stimmen überein mit den Systemen</a:t>
            </a:r>
            <a:endParaRPr lang="de-DE" sz="2800" dirty="0"/>
          </a:p>
        </p:txBody>
      </p:sp>
      <p:pic>
        <p:nvPicPr>
          <p:cNvPr id="5" name="Grafik 4"/>
          <p:cNvPicPr>
            <a:picLocks noChangeAspect="1"/>
          </p:cNvPicPr>
          <p:nvPr/>
        </p:nvPicPr>
        <p:blipFill>
          <a:blip r:embed="rId2"/>
          <a:stretch>
            <a:fillRect/>
          </a:stretch>
        </p:blipFill>
        <p:spPr>
          <a:xfrm>
            <a:off x="37277" y="2603958"/>
            <a:ext cx="3528323" cy="3514209"/>
          </a:xfrm>
          <a:prstGeom prst="rect">
            <a:avLst/>
          </a:prstGeom>
        </p:spPr>
      </p:pic>
      <p:pic>
        <p:nvPicPr>
          <p:cNvPr id="7" name="Grafik 6"/>
          <p:cNvPicPr>
            <a:picLocks noChangeAspect="1"/>
          </p:cNvPicPr>
          <p:nvPr/>
        </p:nvPicPr>
        <p:blipFill>
          <a:blip r:embed="rId3"/>
          <a:stretch>
            <a:fillRect/>
          </a:stretch>
        </p:blipFill>
        <p:spPr>
          <a:xfrm>
            <a:off x="966176" y="661009"/>
            <a:ext cx="4040704" cy="2987291"/>
          </a:xfrm>
          <a:prstGeom prst="rect">
            <a:avLst/>
          </a:prstGeom>
        </p:spPr>
      </p:pic>
      <p:pic>
        <p:nvPicPr>
          <p:cNvPr id="10" name="Grafik 9"/>
          <p:cNvPicPr>
            <a:picLocks noChangeAspect="1"/>
          </p:cNvPicPr>
          <p:nvPr/>
        </p:nvPicPr>
        <p:blipFill>
          <a:blip r:embed="rId4"/>
          <a:stretch>
            <a:fillRect/>
          </a:stretch>
        </p:blipFill>
        <p:spPr>
          <a:xfrm>
            <a:off x="3605464" y="1890185"/>
            <a:ext cx="3554801" cy="5070819"/>
          </a:xfrm>
          <a:prstGeom prst="rect">
            <a:avLst/>
          </a:prstGeom>
        </p:spPr>
      </p:pic>
      <p:pic>
        <p:nvPicPr>
          <p:cNvPr id="9" name="Grafik 8"/>
          <p:cNvPicPr>
            <a:picLocks noChangeAspect="1"/>
          </p:cNvPicPr>
          <p:nvPr/>
        </p:nvPicPr>
        <p:blipFill>
          <a:blip r:embed="rId5"/>
          <a:stretch>
            <a:fillRect/>
          </a:stretch>
        </p:blipFill>
        <p:spPr>
          <a:xfrm>
            <a:off x="5592387" y="3826052"/>
            <a:ext cx="3020264" cy="4584227"/>
          </a:xfrm>
          <a:prstGeom prst="rect">
            <a:avLst/>
          </a:prstGeom>
        </p:spPr>
      </p:pic>
      <p:pic>
        <p:nvPicPr>
          <p:cNvPr id="8" name="Grafik 7"/>
          <p:cNvPicPr>
            <a:picLocks noChangeAspect="1"/>
          </p:cNvPicPr>
          <p:nvPr/>
        </p:nvPicPr>
        <p:blipFill>
          <a:blip r:embed="rId6"/>
          <a:stretch>
            <a:fillRect/>
          </a:stretch>
        </p:blipFill>
        <p:spPr>
          <a:xfrm>
            <a:off x="7200129" y="3291042"/>
            <a:ext cx="4961902" cy="3555415"/>
          </a:xfrm>
          <a:prstGeom prst="rect">
            <a:avLst/>
          </a:prstGeom>
        </p:spPr>
      </p:pic>
      <p:pic>
        <p:nvPicPr>
          <p:cNvPr id="6" name="Grafik 5"/>
          <p:cNvPicPr>
            <a:picLocks noChangeAspect="1"/>
          </p:cNvPicPr>
          <p:nvPr/>
        </p:nvPicPr>
        <p:blipFill rotWithShape="1">
          <a:blip r:embed="rId7"/>
          <a:srcRect b="18072"/>
          <a:stretch/>
        </p:blipFill>
        <p:spPr>
          <a:xfrm>
            <a:off x="7488802" y="2425195"/>
            <a:ext cx="8540770" cy="4483605"/>
          </a:xfrm>
          <a:prstGeom prst="rect">
            <a:avLst/>
          </a:prstGeom>
        </p:spPr>
      </p:pic>
    </p:spTree>
    <p:extLst>
      <p:ext uri="{BB962C8B-B14F-4D97-AF65-F5344CB8AC3E}">
        <p14:creationId xmlns:p14="http://schemas.microsoft.com/office/powerpoint/2010/main" val="426989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367592" y="366185"/>
            <a:ext cx="11363276" cy="1524000"/>
          </a:xfrm>
        </p:spPr>
        <p:txBody>
          <a:bodyPr/>
          <a:lstStyle/>
          <a:p>
            <a:pPr algn="ctr"/>
            <a:r>
              <a:rPr lang="de-DE" dirty="0" smtClean="0"/>
              <a:t>Revit MEP</a:t>
            </a:r>
            <a:br>
              <a:rPr lang="de-DE" dirty="0" smtClean="0"/>
            </a:br>
            <a:r>
              <a:rPr lang="de-DE" dirty="0" smtClean="0"/>
              <a:t>HLS-Objekte Kopieren/Überwachen</a:t>
            </a:r>
            <a:endParaRPr lang="de-DE" dirty="0"/>
          </a:p>
        </p:txBody>
      </p:sp>
      <p:sp>
        <p:nvSpPr>
          <p:cNvPr id="16" name="Inhaltsplatzhalter 2"/>
          <p:cNvSpPr>
            <a:spLocks noGrp="1"/>
          </p:cNvSpPr>
          <p:nvPr>
            <p:ph idx="1"/>
          </p:nvPr>
        </p:nvSpPr>
        <p:spPr>
          <a:xfrm>
            <a:off x="1156975" y="1966546"/>
            <a:ext cx="14057930" cy="6743235"/>
          </a:xfrm>
        </p:spPr>
        <p:txBody>
          <a:bodyPr>
            <a:normAutofit/>
          </a:bodyPr>
          <a:lstStyle/>
          <a:p>
            <a:r>
              <a:rPr lang="de-DE" sz="4400" dirty="0" err="1" smtClean="0"/>
              <a:t>Gewerkespezifische</a:t>
            </a:r>
            <a:r>
              <a:rPr lang="de-DE" sz="4400" dirty="0" smtClean="0"/>
              <a:t> </a:t>
            </a:r>
            <a:r>
              <a:rPr lang="de-DE" sz="4400" dirty="0" smtClean="0"/>
              <a:t>typenbasierte Sichtbarkeitsschalter</a:t>
            </a:r>
          </a:p>
          <a:p>
            <a:endParaRPr lang="de-DE" sz="4400" dirty="0" smtClean="0"/>
          </a:p>
          <a:p>
            <a:endParaRPr lang="de-DE" sz="4400" dirty="0" smtClean="0"/>
          </a:p>
          <a:p>
            <a:endParaRPr lang="de-DE" sz="4400" dirty="0" smtClean="0"/>
          </a:p>
          <a:p>
            <a:endParaRPr lang="de-DE" sz="4400" dirty="0" smtClean="0"/>
          </a:p>
        </p:txBody>
      </p:sp>
      <p:pic>
        <p:nvPicPr>
          <p:cNvPr id="6" name="Grafik 5"/>
          <p:cNvPicPr>
            <a:picLocks noChangeAspect="1"/>
          </p:cNvPicPr>
          <p:nvPr/>
        </p:nvPicPr>
        <p:blipFill>
          <a:blip r:embed="rId2"/>
          <a:stretch>
            <a:fillRect/>
          </a:stretch>
        </p:blipFill>
        <p:spPr>
          <a:xfrm>
            <a:off x="7713953" y="3585566"/>
            <a:ext cx="5045123" cy="4766497"/>
          </a:xfrm>
          <a:prstGeom prst="rect">
            <a:avLst/>
          </a:prstGeom>
        </p:spPr>
      </p:pic>
    </p:spTree>
    <p:extLst>
      <p:ext uri="{BB962C8B-B14F-4D97-AF65-F5344CB8AC3E}">
        <p14:creationId xmlns:p14="http://schemas.microsoft.com/office/powerpoint/2010/main" val="276235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367592" y="366185"/>
            <a:ext cx="11363276" cy="1524000"/>
          </a:xfrm>
        </p:spPr>
        <p:txBody>
          <a:bodyPr/>
          <a:lstStyle/>
          <a:p>
            <a:pPr algn="ctr"/>
            <a:r>
              <a:rPr lang="de-DE" dirty="0" smtClean="0"/>
              <a:t>Revit MEP Template</a:t>
            </a:r>
            <a:br>
              <a:rPr lang="de-DE" dirty="0" smtClean="0"/>
            </a:br>
            <a:r>
              <a:rPr lang="de-DE" dirty="0" smtClean="0"/>
              <a:t>Allgemeine Familien</a:t>
            </a:r>
            <a:endParaRPr lang="de-DE" dirty="0"/>
          </a:p>
        </p:txBody>
      </p:sp>
      <p:pic>
        <p:nvPicPr>
          <p:cNvPr id="8" name="Grafik 7"/>
          <p:cNvPicPr>
            <a:picLocks noChangeAspect="1"/>
          </p:cNvPicPr>
          <p:nvPr/>
        </p:nvPicPr>
        <p:blipFill>
          <a:blip r:embed="rId2"/>
          <a:stretch>
            <a:fillRect/>
          </a:stretch>
        </p:blipFill>
        <p:spPr>
          <a:xfrm>
            <a:off x="769491" y="375171"/>
            <a:ext cx="920516" cy="1515014"/>
          </a:xfrm>
          <a:prstGeom prst="rect">
            <a:avLst/>
          </a:prstGeom>
        </p:spPr>
      </p:pic>
      <p:pic>
        <p:nvPicPr>
          <p:cNvPr id="9" name="Grafik 8"/>
          <p:cNvPicPr>
            <a:picLocks noChangeAspect="1"/>
          </p:cNvPicPr>
          <p:nvPr/>
        </p:nvPicPr>
        <p:blipFill>
          <a:blip r:embed="rId3"/>
          <a:stretch>
            <a:fillRect/>
          </a:stretch>
        </p:blipFill>
        <p:spPr>
          <a:xfrm>
            <a:off x="1805716" y="2094213"/>
            <a:ext cx="3356575" cy="6094566"/>
          </a:xfrm>
          <a:prstGeom prst="rect">
            <a:avLst/>
          </a:prstGeom>
        </p:spPr>
      </p:pic>
      <p:pic>
        <p:nvPicPr>
          <p:cNvPr id="10" name="Grafik 9"/>
          <p:cNvPicPr>
            <a:picLocks noChangeAspect="1"/>
          </p:cNvPicPr>
          <p:nvPr/>
        </p:nvPicPr>
        <p:blipFill>
          <a:blip r:embed="rId4"/>
          <a:stretch>
            <a:fillRect/>
          </a:stretch>
        </p:blipFill>
        <p:spPr>
          <a:xfrm>
            <a:off x="6097690" y="1992159"/>
            <a:ext cx="8942853" cy="6298673"/>
          </a:xfrm>
          <a:prstGeom prst="rect">
            <a:avLst/>
          </a:prstGeom>
        </p:spPr>
      </p:pic>
    </p:spTree>
    <p:extLst>
      <p:ext uri="{BB962C8B-B14F-4D97-AF65-F5344CB8AC3E}">
        <p14:creationId xmlns:p14="http://schemas.microsoft.com/office/powerpoint/2010/main" val="156256235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367592" y="366185"/>
            <a:ext cx="11363276" cy="1524000"/>
          </a:xfrm>
        </p:spPr>
        <p:txBody>
          <a:bodyPr/>
          <a:lstStyle/>
          <a:p>
            <a:pPr algn="ctr"/>
            <a:r>
              <a:rPr lang="de-DE" dirty="0" smtClean="0"/>
              <a:t>Revit MEP Template</a:t>
            </a:r>
            <a:br>
              <a:rPr lang="de-DE" dirty="0" smtClean="0"/>
            </a:br>
            <a:r>
              <a:rPr lang="de-DE" dirty="0" smtClean="0"/>
              <a:t>Generische Familien</a:t>
            </a:r>
            <a:endParaRPr lang="de-DE" dirty="0"/>
          </a:p>
        </p:txBody>
      </p:sp>
      <p:pic>
        <p:nvPicPr>
          <p:cNvPr id="4" name="Grafik 3"/>
          <p:cNvPicPr>
            <a:picLocks noChangeAspect="1"/>
          </p:cNvPicPr>
          <p:nvPr/>
        </p:nvPicPr>
        <p:blipFill>
          <a:blip r:embed="rId2"/>
          <a:stretch>
            <a:fillRect/>
          </a:stretch>
        </p:blipFill>
        <p:spPr>
          <a:xfrm>
            <a:off x="783395" y="3548009"/>
            <a:ext cx="4144473" cy="1271848"/>
          </a:xfrm>
          <a:prstGeom prst="rect">
            <a:avLst/>
          </a:prstGeom>
        </p:spPr>
      </p:pic>
      <p:pic>
        <p:nvPicPr>
          <p:cNvPr id="5" name="Grafik 4"/>
          <p:cNvPicPr>
            <a:picLocks noChangeAspect="1"/>
          </p:cNvPicPr>
          <p:nvPr/>
        </p:nvPicPr>
        <p:blipFill>
          <a:blip r:embed="rId3"/>
          <a:stretch>
            <a:fillRect/>
          </a:stretch>
        </p:blipFill>
        <p:spPr>
          <a:xfrm>
            <a:off x="5823083" y="3548009"/>
            <a:ext cx="3631322" cy="2245962"/>
          </a:xfrm>
          <a:prstGeom prst="rect">
            <a:avLst/>
          </a:prstGeom>
        </p:spPr>
      </p:pic>
      <p:pic>
        <p:nvPicPr>
          <p:cNvPr id="6" name="Grafik 5"/>
          <p:cNvPicPr>
            <a:picLocks noChangeAspect="1"/>
          </p:cNvPicPr>
          <p:nvPr/>
        </p:nvPicPr>
        <p:blipFill>
          <a:blip r:embed="rId4"/>
          <a:stretch>
            <a:fillRect/>
          </a:stretch>
        </p:blipFill>
        <p:spPr>
          <a:xfrm>
            <a:off x="10349620" y="2355169"/>
            <a:ext cx="5348062" cy="5348062"/>
          </a:xfrm>
          <a:prstGeom prst="rect">
            <a:avLst/>
          </a:prstGeom>
        </p:spPr>
      </p:pic>
      <p:pic>
        <p:nvPicPr>
          <p:cNvPr id="3" name="Grafik 2"/>
          <p:cNvPicPr>
            <a:picLocks noChangeAspect="1"/>
          </p:cNvPicPr>
          <p:nvPr/>
        </p:nvPicPr>
        <p:blipFill>
          <a:blip r:embed="rId5"/>
          <a:stretch>
            <a:fillRect/>
          </a:stretch>
        </p:blipFill>
        <p:spPr>
          <a:xfrm>
            <a:off x="1019663" y="562466"/>
            <a:ext cx="992018" cy="1587230"/>
          </a:xfrm>
          <a:prstGeom prst="rect">
            <a:avLst/>
          </a:prstGeom>
        </p:spPr>
      </p:pic>
    </p:spTree>
    <p:extLst>
      <p:ext uri="{BB962C8B-B14F-4D97-AF65-F5344CB8AC3E}">
        <p14:creationId xmlns:p14="http://schemas.microsoft.com/office/powerpoint/2010/main" val="14651931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367592" y="366185"/>
            <a:ext cx="11363276" cy="1524000"/>
          </a:xfrm>
        </p:spPr>
        <p:txBody>
          <a:bodyPr/>
          <a:lstStyle/>
          <a:p>
            <a:pPr algn="ctr"/>
            <a:r>
              <a:rPr lang="de-DE" dirty="0" smtClean="0">
                <a:solidFill>
                  <a:srgbClr val="0070C0"/>
                </a:solidFill>
              </a:rPr>
              <a:t>Revit MEP Template</a:t>
            </a:r>
            <a:br>
              <a:rPr lang="de-DE" dirty="0" smtClean="0">
                <a:solidFill>
                  <a:srgbClr val="0070C0"/>
                </a:solidFill>
              </a:rPr>
            </a:br>
            <a:r>
              <a:rPr lang="de-DE" dirty="0" smtClean="0">
                <a:solidFill>
                  <a:srgbClr val="0070C0"/>
                </a:solidFill>
              </a:rPr>
              <a:t>Generische Familien</a:t>
            </a:r>
            <a:endParaRPr lang="de-DE" dirty="0">
              <a:solidFill>
                <a:srgbClr val="0070C0"/>
              </a:solidFill>
            </a:endParaRPr>
          </a:p>
        </p:txBody>
      </p:sp>
      <p:pic>
        <p:nvPicPr>
          <p:cNvPr id="7" name="Grafik 6"/>
          <p:cNvPicPr>
            <a:picLocks noChangeAspect="1"/>
          </p:cNvPicPr>
          <p:nvPr/>
        </p:nvPicPr>
        <p:blipFill>
          <a:blip r:embed="rId2"/>
          <a:stretch>
            <a:fillRect/>
          </a:stretch>
        </p:blipFill>
        <p:spPr>
          <a:xfrm>
            <a:off x="1187184" y="773824"/>
            <a:ext cx="940874" cy="1388908"/>
          </a:xfrm>
          <a:prstGeom prst="rect">
            <a:avLst/>
          </a:prstGeom>
        </p:spPr>
      </p:pic>
      <p:pic>
        <p:nvPicPr>
          <p:cNvPr id="8" name="Grafik 7"/>
          <p:cNvPicPr>
            <a:picLocks noChangeAspect="1"/>
          </p:cNvPicPr>
          <p:nvPr/>
        </p:nvPicPr>
        <p:blipFill>
          <a:blip r:embed="rId3"/>
          <a:stretch>
            <a:fillRect/>
          </a:stretch>
        </p:blipFill>
        <p:spPr>
          <a:xfrm>
            <a:off x="1187184" y="2466064"/>
            <a:ext cx="4922300" cy="996180"/>
          </a:xfrm>
          <a:prstGeom prst="rect">
            <a:avLst/>
          </a:prstGeom>
        </p:spPr>
      </p:pic>
      <p:pic>
        <p:nvPicPr>
          <p:cNvPr id="10" name="Grafik 9"/>
          <p:cNvPicPr>
            <a:picLocks noChangeAspect="1"/>
          </p:cNvPicPr>
          <p:nvPr/>
        </p:nvPicPr>
        <p:blipFill>
          <a:blip r:embed="rId4"/>
          <a:stretch>
            <a:fillRect/>
          </a:stretch>
        </p:blipFill>
        <p:spPr>
          <a:xfrm>
            <a:off x="6714138" y="5936459"/>
            <a:ext cx="2138165" cy="2098323"/>
          </a:xfrm>
          <a:prstGeom prst="rect">
            <a:avLst/>
          </a:prstGeom>
        </p:spPr>
      </p:pic>
      <p:pic>
        <p:nvPicPr>
          <p:cNvPr id="11" name="Grafik 10"/>
          <p:cNvPicPr>
            <a:picLocks noChangeAspect="1"/>
          </p:cNvPicPr>
          <p:nvPr/>
        </p:nvPicPr>
        <p:blipFill>
          <a:blip r:embed="rId5"/>
          <a:stretch>
            <a:fillRect/>
          </a:stretch>
        </p:blipFill>
        <p:spPr>
          <a:xfrm>
            <a:off x="1054181" y="4880525"/>
            <a:ext cx="4209607" cy="3154257"/>
          </a:xfrm>
          <a:prstGeom prst="rect">
            <a:avLst/>
          </a:prstGeom>
        </p:spPr>
      </p:pic>
      <p:pic>
        <p:nvPicPr>
          <p:cNvPr id="12" name="Grafik 11"/>
          <p:cNvPicPr>
            <a:picLocks noChangeAspect="1"/>
          </p:cNvPicPr>
          <p:nvPr/>
        </p:nvPicPr>
        <p:blipFill>
          <a:blip r:embed="rId6"/>
          <a:stretch>
            <a:fillRect/>
          </a:stretch>
        </p:blipFill>
        <p:spPr>
          <a:xfrm>
            <a:off x="6810631" y="2399590"/>
            <a:ext cx="8974827" cy="2903930"/>
          </a:xfrm>
          <a:prstGeom prst="rect">
            <a:avLst/>
          </a:prstGeom>
        </p:spPr>
      </p:pic>
    </p:spTree>
    <p:extLst>
      <p:ext uri="{BB962C8B-B14F-4D97-AF65-F5344CB8AC3E}">
        <p14:creationId xmlns:p14="http://schemas.microsoft.com/office/powerpoint/2010/main" val="34329024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367592" y="419258"/>
            <a:ext cx="11363276" cy="1524000"/>
          </a:xfrm>
        </p:spPr>
        <p:txBody>
          <a:bodyPr/>
          <a:lstStyle/>
          <a:p>
            <a:pPr algn="ctr"/>
            <a:r>
              <a:rPr lang="de-DE" dirty="0" smtClean="0"/>
              <a:t>Revit MEP Template</a:t>
            </a:r>
            <a:br>
              <a:rPr lang="de-DE" dirty="0" smtClean="0"/>
            </a:br>
            <a:r>
              <a:rPr lang="de-DE" dirty="0" smtClean="0"/>
              <a:t>Familien HKLS</a:t>
            </a:r>
            <a:endParaRPr lang="de-DE" dirty="0"/>
          </a:p>
        </p:txBody>
      </p:sp>
      <p:pic>
        <p:nvPicPr>
          <p:cNvPr id="12" name="Grafik 11"/>
          <p:cNvPicPr>
            <a:picLocks noChangeAspect="1"/>
          </p:cNvPicPr>
          <p:nvPr/>
        </p:nvPicPr>
        <p:blipFill>
          <a:blip r:embed="rId2"/>
          <a:stretch>
            <a:fillRect/>
          </a:stretch>
        </p:blipFill>
        <p:spPr>
          <a:xfrm>
            <a:off x="943676" y="191210"/>
            <a:ext cx="2907359" cy="4485133"/>
          </a:xfrm>
          <a:prstGeom prst="rect">
            <a:avLst/>
          </a:prstGeom>
        </p:spPr>
      </p:pic>
      <p:pic>
        <p:nvPicPr>
          <p:cNvPr id="13" name="Grafik 12"/>
          <p:cNvPicPr>
            <a:picLocks noChangeAspect="1"/>
          </p:cNvPicPr>
          <p:nvPr/>
        </p:nvPicPr>
        <p:blipFill>
          <a:blip r:embed="rId3"/>
          <a:stretch>
            <a:fillRect/>
          </a:stretch>
        </p:blipFill>
        <p:spPr>
          <a:xfrm>
            <a:off x="5300347" y="3621721"/>
            <a:ext cx="4612105" cy="1020378"/>
          </a:xfrm>
          <a:prstGeom prst="rect">
            <a:avLst/>
          </a:prstGeom>
        </p:spPr>
      </p:pic>
      <p:pic>
        <p:nvPicPr>
          <p:cNvPr id="14" name="Grafik 13"/>
          <p:cNvPicPr>
            <a:picLocks noChangeAspect="1"/>
          </p:cNvPicPr>
          <p:nvPr/>
        </p:nvPicPr>
        <p:blipFill>
          <a:blip r:embed="rId4"/>
          <a:stretch>
            <a:fillRect/>
          </a:stretch>
        </p:blipFill>
        <p:spPr>
          <a:xfrm>
            <a:off x="5694091" y="5091299"/>
            <a:ext cx="3824619" cy="3291942"/>
          </a:xfrm>
          <a:prstGeom prst="rect">
            <a:avLst/>
          </a:prstGeom>
        </p:spPr>
      </p:pic>
      <p:pic>
        <p:nvPicPr>
          <p:cNvPr id="15" name="Grafik 14"/>
          <p:cNvPicPr>
            <a:picLocks noChangeAspect="1"/>
          </p:cNvPicPr>
          <p:nvPr/>
        </p:nvPicPr>
        <p:blipFill>
          <a:blip r:embed="rId5"/>
          <a:stretch>
            <a:fillRect/>
          </a:stretch>
        </p:blipFill>
        <p:spPr>
          <a:xfrm>
            <a:off x="5773684" y="5431553"/>
            <a:ext cx="788191" cy="881766"/>
          </a:xfrm>
          <a:prstGeom prst="rect">
            <a:avLst/>
          </a:prstGeom>
        </p:spPr>
      </p:pic>
      <p:pic>
        <p:nvPicPr>
          <p:cNvPr id="18" name="Grafik 17"/>
          <p:cNvPicPr>
            <a:picLocks noChangeAspect="1"/>
          </p:cNvPicPr>
          <p:nvPr/>
        </p:nvPicPr>
        <p:blipFill>
          <a:blip r:embed="rId6"/>
          <a:stretch>
            <a:fillRect/>
          </a:stretch>
        </p:blipFill>
        <p:spPr>
          <a:xfrm>
            <a:off x="11324454" y="2223159"/>
            <a:ext cx="3680144" cy="2284228"/>
          </a:xfrm>
          <a:prstGeom prst="rect">
            <a:avLst/>
          </a:prstGeom>
        </p:spPr>
      </p:pic>
      <p:pic>
        <p:nvPicPr>
          <p:cNvPr id="19" name="Grafik 18"/>
          <p:cNvPicPr>
            <a:picLocks noChangeAspect="1"/>
          </p:cNvPicPr>
          <p:nvPr/>
        </p:nvPicPr>
        <p:blipFill>
          <a:blip r:embed="rId7"/>
          <a:stretch>
            <a:fillRect/>
          </a:stretch>
        </p:blipFill>
        <p:spPr>
          <a:xfrm>
            <a:off x="12629443" y="973176"/>
            <a:ext cx="1170075" cy="1249983"/>
          </a:xfrm>
          <a:prstGeom prst="rect">
            <a:avLst/>
          </a:prstGeom>
        </p:spPr>
      </p:pic>
      <p:pic>
        <p:nvPicPr>
          <p:cNvPr id="20" name="Grafik 19"/>
          <p:cNvPicPr>
            <a:picLocks noChangeAspect="1"/>
          </p:cNvPicPr>
          <p:nvPr/>
        </p:nvPicPr>
        <p:blipFill>
          <a:blip r:embed="rId8"/>
          <a:stretch>
            <a:fillRect/>
          </a:stretch>
        </p:blipFill>
        <p:spPr>
          <a:xfrm>
            <a:off x="6670286" y="1950501"/>
            <a:ext cx="1872226" cy="1671220"/>
          </a:xfrm>
          <a:prstGeom prst="rect">
            <a:avLst/>
          </a:prstGeom>
        </p:spPr>
      </p:pic>
      <p:pic>
        <p:nvPicPr>
          <p:cNvPr id="21" name="Grafik 20"/>
          <p:cNvPicPr>
            <a:picLocks noChangeAspect="1"/>
          </p:cNvPicPr>
          <p:nvPr/>
        </p:nvPicPr>
        <p:blipFill>
          <a:blip r:embed="rId9"/>
          <a:stretch>
            <a:fillRect/>
          </a:stretch>
        </p:blipFill>
        <p:spPr>
          <a:xfrm>
            <a:off x="10888649" y="6957573"/>
            <a:ext cx="4651663" cy="944100"/>
          </a:xfrm>
          <a:prstGeom prst="rect">
            <a:avLst/>
          </a:prstGeom>
        </p:spPr>
      </p:pic>
      <p:pic>
        <p:nvPicPr>
          <p:cNvPr id="22" name="Grafik 21"/>
          <p:cNvPicPr>
            <a:picLocks noChangeAspect="1"/>
          </p:cNvPicPr>
          <p:nvPr/>
        </p:nvPicPr>
        <p:blipFill>
          <a:blip r:embed="rId10"/>
          <a:stretch>
            <a:fillRect/>
          </a:stretch>
        </p:blipFill>
        <p:spPr>
          <a:xfrm>
            <a:off x="11998985" y="5296268"/>
            <a:ext cx="2430991" cy="1661304"/>
          </a:xfrm>
          <a:prstGeom prst="rect">
            <a:avLst/>
          </a:prstGeom>
        </p:spPr>
      </p:pic>
      <p:pic>
        <p:nvPicPr>
          <p:cNvPr id="23" name="Grafik 22"/>
          <p:cNvPicPr>
            <a:picLocks noChangeAspect="1"/>
          </p:cNvPicPr>
          <p:nvPr/>
        </p:nvPicPr>
        <p:blipFill>
          <a:blip r:embed="rId11"/>
          <a:stretch>
            <a:fillRect/>
          </a:stretch>
        </p:blipFill>
        <p:spPr>
          <a:xfrm>
            <a:off x="943675" y="5021037"/>
            <a:ext cx="2906751" cy="3492138"/>
          </a:xfrm>
          <a:prstGeom prst="rect">
            <a:avLst/>
          </a:prstGeom>
        </p:spPr>
      </p:pic>
    </p:spTree>
    <p:extLst>
      <p:ext uri="{BB962C8B-B14F-4D97-AF65-F5344CB8AC3E}">
        <p14:creationId xmlns:p14="http://schemas.microsoft.com/office/powerpoint/2010/main" val="2942438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367592" y="419258"/>
            <a:ext cx="11363276" cy="1524000"/>
          </a:xfrm>
        </p:spPr>
        <p:txBody>
          <a:bodyPr/>
          <a:lstStyle/>
          <a:p>
            <a:pPr algn="ctr"/>
            <a:r>
              <a:rPr lang="de-DE" dirty="0" smtClean="0"/>
              <a:t>Revit MEP Template</a:t>
            </a:r>
            <a:br>
              <a:rPr lang="de-DE" dirty="0" smtClean="0"/>
            </a:br>
            <a:r>
              <a:rPr lang="de-DE" dirty="0" smtClean="0"/>
              <a:t>Elektro- und Datenschränke</a:t>
            </a:r>
            <a:endParaRPr lang="de-DE" dirty="0"/>
          </a:p>
        </p:txBody>
      </p:sp>
      <p:pic>
        <p:nvPicPr>
          <p:cNvPr id="5" name="Grafik 4"/>
          <p:cNvPicPr>
            <a:picLocks noChangeAspect="1"/>
          </p:cNvPicPr>
          <p:nvPr/>
        </p:nvPicPr>
        <p:blipFill>
          <a:blip r:embed="rId2"/>
          <a:stretch>
            <a:fillRect/>
          </a:stretch>
        </p:blipFill>
        <p:spPr>
          <a:xfrm>
            <a:off x="379113" y="2266472"/>
            <a:ext cx="4485829" cy="2106023"/>
          </a:xfrm>
          <a:prstGeom prst="rect">
            <a:avLst/>
          </a:prstGeom>
        </p:spPr>
      </p:pic>
      <p:pic>
        <p:nvPicPr>
          <p:cNvPr id="7" name="Grafik 6"/>
          <p:cNvPicPr>
            <a:picLocks noChangeAspect="1"/>
          </p:cNvPicPr>
          <p:nvPr/>
        </p:nvPicPr>
        <p:blipFill rotWithShape="1">
          <a:blip r:embed="rId3"/>
          <a:srcRect l="-1" r="43889"/>
          <a:stretch/>
        </p:blipFill>
        <p:spPr>
          <a:xfrm>
            <a:off x="5251307" y="1943258"/>
            <a:ext cx="1656569" cy="3092214"/>
          </a:xfrm>
          <a:prstGeom prst="rect">
            <a:avLst/>
          </a:prstGeom>
        </p:spPr>
      </p:pic>
      <p:pic>
        <p:nvPicPr>
          <p:cNvPr id="8" name="Grafik 7"/>
          <p:cNvPicPr>
            <a:picLocks noChangeAspect="1"/>
          </p:cNvPicPr>
          <p:nvPr/>
        </p:nvPicPr>
        <p:blipFill>
          <a:blip r:embed="rId4"/>
          <a:stretch>
            <a:fillRect/>
          </a:stretch>
        </p:blipFill>
        <p:spPr>
          <a:xfrm>
            <a:off x="10196720" y="2216799"/>
            <a:ext cx="5570088" cy="2038538"/>
          </a:xfrm>
          <a:prstGeom prst="rect">
            <a:avLst/>
          </a:prstGeom>
        </p:spPr>
      </p:pic>
      <p:pic>
        <p:nvPicPr>
          <p:cNvPr id="9" name="Grafik 8"/>
          <p:cNvPicPr>
            <a:picLocks noChangeAspect="1"/>
          </p:cNvPicPr>
          <p:nvPr/>
        </p:nvPicPr>
        <p:blipFill>
          <a:blip r:embed="rId5"/>
          <a:stretch>
            <a:fillRect/>
          </a:stretch>
        </p:blipFill>
        <p:spPr>
          <a:xfrm>
            <a:off x="9858894" y="5127432"/>
            <a:ext cx="5966391" cy="3394671"/>
          </a:xfrm>
          <a:prstGeom prst="rect">
            <a:avLst/>
          </a:prstGeom>
        </p:spPr>
      </p:pic>
      <p:pic>
        <p:nvPicPr>
          <p:cNvPr id="11" name="Grafik 10"/>
          <p:cNvPicPr>
            <a:picLocks noChangeAspect="1"/>
          </p:cNvPicPr>
          <p:nvPr/>
        </p:nvPicPr>
        <p:blipFill>
          <a:blip r:embed="rId6"/>
          <a:stretch>
            <a:fillRect/>
          </a:stretch>
        </p:blipFill>
        <p:spPr>
          <a:xfrm>
            <a:off x="6875307" y="2018438"/>
            <a:ext cx="3095334" cy="2969564"/>
          </a:xfrm>
          <a:prstGeom prst="rect">
            <a:avLst/>
          </a:prstGeom>
        </p:spPr>
      </p:pic>
      <p:pic>
        <p:nvPicPr>
          <p:cNvPr id="3" name="Grafik 2"/>
          <p:cNvPicPr>
            <a:picLocks noChangeAspect="1"/>
          </p:cNvPicPr>
          <p:nvPr/>
        </p:nvPicPr>
        <p:blipFill>
          <a:blip r:embed="rId7"/>
          <a:stretch>
            <a:fillRect/>
          </a:stretch>
        </p:blipFill>
        <p:spPr>
          <a:xfrm>
            <a:off x="379112" y="5358686"/>
            <a:ext cx="6273607" cy="2891440"/>
          </a:xfrm>
          <a:prstGeom prst="rect">
            <a:avLst/>
          </a:prstGeom>
        </p:spPr>
      </p:pic>
    </p:spTree>
    <p:extLst>
      <p:ext uri="{BB962C8B-B14F-4D97-AF65-F5344CB8AC3E}">
        <p14:creationId xmlns:p14="http://schemas.microsoft.com/office/powerpoint/2010/main" val="19243009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367592" y="419258"/>
            <a:ext cx="11363276" cy="1524000"/>
          </a:xfrm>
        </p:spPr>
        <p:txBody>
          <a:bodyPr/>
          <a:lstStyle/>
          <a:p>
            <a:pPr algn="ctr"/>
            <a:r>
              <a:rPr lang="de-DE" dirty="0" smtClean="0"/>
              <a:t>Revit MEP Template</a:t>
            </a:r>
            <a:br>
              <a:rPr lang="de-DE" dirty="0" smtClean="0"/>
            </a:br>
            <a:r>
              <a:rPr lang="de-DE" dirty="0" smtClean="0"/>
              <a:t>Familien ELT/FM</a:t>
            </a:r>
            <a:br>
              <a:rPr lang="de-DE" dirty="0" smtClean="0"/>
            </a:br>
            <a:r>
              <a:rPr lang="de-DE" dirty="0" smtClean="0"/>
              <a:t>Leuchte und Verteiler</a:t>
            </a:r>
            <a:endParaRPr lang="de-DE" dirty="0"/>
          </a:p>
        </p:txBody>
      </p:sp>
      <p:pic>
        <p:nvPicPr>
          <p:cNvPr id="3" name="Grafik 2"/>
          <p:cNvPicPr>
            <a:picLocks noChangeAspect="1"/>
          </p:cNvPicPr>
          <p:nvPr/>
        </p:nvPicPr>
        <p:blipFill>
          <a:blip r:embed="rId2"/>
          <a:stretch>
            <a:fillRect/>
          </a:stretch>
        </p:blipFill>
        <p:spPr>
          <a:xfrm>
            <a:off x="171457" y="1409392"/>
            <a:ext cx="4806943" cy="7011401"/>
          </a:xfrm>
          <a:prstGeom prst="rect">
            <a:avLst/>
          </a:prstGeom>
        </p:spPr>
      </p:pic>
      <p:pic>
        <p:nvPicPr>
          <p:cNvPr id="5" name="Grafik 4"/>
          <p:cNvPicPr>
            <a:picLocks noChangeAspect="1"/>
          </p:cNvPicPr>
          <p:nvPr/>
        </p:nvPicPr>
        <p:blipFill>
          <a:blip r:embed="rId3"/>
          <a:stretch>
            <a:fillRect/>
          </a:stretch>
        </p:blipFill>
        <p:spPr>
          <a:xfrm>
            <a:off x="9261486" y="2935596"/>
            <a:ext cx="4469382" cy="5281997"/>
          </a:xfrm>
          <a:prstGeom prst="rect">
            <a:avLst/>
          </a:prstGeom>
        </p:spPr>
      </p:pic>
    </p:spTree>
    <p:extLst>
      <p:ext uri="{BB962C8B-B14F-4D97-AF65-F5344CB8AC3E}">
        <p14:creationId xmlns:p14="http://schemas.microsoft.com/office/powerpoint/2010/main" val="34561893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184712" y="246007"/>
            <a:ext cx="11363276" cy="1524000"/>
          </a:xfrm>
        </p:spPr>
        <p:txBody>
          <a:bodyPr/>
          <a:lstStyle/>
          <a:p>
            <a:pPr algn="ctr"/>
            <a:r>
              <a:rPr lang="de-DE" dirty="0" smtClean="0"/>
              <a:t>Generelle Konfigurationen</a:t>
            </a:r>
            <a:br>
              <a:rPr lang="de-DE" dirty="0" smtClean="0"/>
            </a:br>
            <a:r>
              <a:rPr lang="de-DE" dirty="0" err="1" smtClean="0"/>
              <a:t>Gewerkeaufteilung</a:t>
            </a:r>
            <a:r>
              <a:rPr lang="de-DE" dirty="0" smtClean="0"/>
              <a:t> nach DIN 276</a:t>
            </a:r>
            <a:endParaRPr lang="de-DE" dirty="0"/>
          </a:p>
        </p:txBody>
      </p:sp>
      <p:pic>
        <p:nvPicPr>
          <p:cNvPr id="3" name="Grafik 2"/>
          <p:cNvPicPr>
            <a:picLocks noChangeAspect="1"/>
          </p:cNvPicPr>
          <p:nvPr/>
        </p:nvPicPr>
        <p:blipFill>
          <a:blip r:embed="rId2"/>
          <a:stretch>
            <a:fillRect/>
          </a:stretch>
        </p:blipFill>
        <p:spPr>
          <a:xfrm>
            <a:off x="1050084" y="2722157"/>
            <a:ext cx="3287279" cy="3859618"/>
          </a:xfrm>
          <a:prstGeom prst="rect">
            <a:avLst/>
          </a:prstGeom>
        </p:spPr>
      </p:pic>
      <p:pic>
        <p:nvPicPr>
          <p:cNvPr id="8" name="Grafik 7"/>
          <p:cNvPicPr>
            <a:picLocks noChangeAspect="1"/>
          </p:cNvPicPr>
          <p:nvPr/>
        </p:nvPicPr>
        <p:blipFill>
          <a:blip r:embed="rId3"/>
          <a:stretch>
            <a:fillRect/>
          </a:stretch>
        </p:blipFill>
        <p:spPr>
          <a:xfrm>
            <a:off x="6329940" y="2177236"/>
            <a:ext cx="2581385" cy="5483439"/>
          </a:xfrm>
          <a:prstGeom prst="rect">
            <a:avLst/>
          </a:prstGeom>
        </p:spPr>
      </p:pic>
      <p:pic>
        <p:nvPicPr>
          <p:cNvPr id="9" name="Grafik 8"/>
          <p:cNvPicPr>
            <a:picLocks noChangeAspect="1"/>
          </p:cNvPicPr>
          <p:nvPr/>
        </p:nvPicPr>
        <p:blipFill>
          <a:blip r:embed="rId4"/>
          <a:stretch>
            <a:fillRect/>
          </a:stretch>
        </p:blipFill>
        <p:spPr>
          <a:xfrm>
            <a:off x="10802303" y="1986560"/>
            <a:ext cx="3676622" cy="6354799"/>
          </a:xfrm>
          <a:prstGeom prst="rect">
            <a:avLst/>
          </a:prstGeom>
        </p:spPr>
      </p:pic>
    </p:spTree>
    <p:extLst>
      <p:ext uri="{BB962C8B-B14F-4D97-AF65-F5344CB8AC3E}">
        <p14:creationId xmlns:p14="http://schemas.microsoft.com/office/powerpoint/2010/main" val="429356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367592" y="366185"/>
            <a:ext cx="11363276" cy="1524000"/>
          </a:xfrm>
        </p:spPr>
        <p:txBody>
          <a:bodyPr/>
          <a:lstStyle/>
          <a:p>
            <a:pPr algn="ctr"/>
            <a:r>
              <a:rPr lang="de-DE" dirty="0" smtClean="0"/>
              <a:t>Revit MEP Template</a:t>
            </a:r>
            <a:br>
              <a:rPr lang="de-DE" dirty="0" smtClean="0"/>
            </a:br>
            <a:r>
              <a:rPr lang="de-DE" dirty="0" smtClean="0"/>
              <a:t>Workflow ELT/FM</a:t>
            </a:r>
            <a:endParaRPr lang="de-DE" dirty="0"/>
          </a:p>
        </p:txBody>
      </p:sp>
      <p:sp>
        <p:nvSpPr>
          <p:cNvPr id="16" name="Inhaltsplatzhalter 2"/>
          <p:cNvSpPr>
            <a:spLocks noGrp="1"/>
          </p:cNvSpPr>
          <p:nvPr>
            <p:ph idx="1"/>
          </p:nvPr>
        </p:nvSpPr>
        <p:spPr>
          <a:xfrm>
            <a:off x="3332004" y="2472574"/>
            <a:ext cx="9453267" cy="5124209"/>
          </a:xfrm>
        </p:spPr>
        <p:txBody>
          <a:bodyPr>
            <a:normAutofit fontScale="85000" lnSpcReduction="20000"/>
          </a:bodyPr>
          <a:lstStyle/>
          <a:p>
            <a:pPr marL="0" indent="0" algn="ctr">
              <a:buNone/>
            </a:pPr>
            <a:r>
              <a:rPr lang="de-DE" sz="4700" b="1" dirty="0" smtClean="0"/>
              <a:t>Mögliche Vereinfachungen</a:t>
            </a:r>
          </a:p>
          <a:p>
            <a:pPr marL="0" indent="0">
              <a:buNone/>
            </a:pPr>
            <a:endParaRPr lang="de-DE" sz="3600" b="1" dirty="0" smtClean="0"/>
          </a:p>
          <a:p>
            <a:pPr marL="0" indent="0">
              <a:buNone/>
            </a:pPr>
            <a:r>
              <a:rPr lang="de-DE" dirty="0" smtClean="0"/>
              <a:t>Notwendige Elektro/FM-Modellelemente: </a:t>
            </a:r>
          </a:p>
          <a:p>
            <a:r>
              <a:rPr lang="de-DE" dirty="0" smtClean="0"/>
              <a:t>Kabeltrassen</a:t>
            </a:r>
            <a:r>
              <a:rPr lang="de-DE" dirty="0"/>
              <a:t>, </a:t>
            </a:r>
            <a:r>
              <a:rPr lang="de-DE" dirty="0" smtClean="0"/>
              <a:t>Kabelleitern</a:t>
            </a:r>
          </a:p>
          <a:p>
            <a:r>
              <a:rPr lang="de-DE" dirty="0" smtClean="0"/>
              <a:t>Leuchten</a:t>
            </a:r>
            <a:r>
              <a:rPr lang="de-DE" dirty="0"/>
              <a:t>, </a:t>
            </a:r>
            <a:r>
              <a:rPr lang="de-DE" dirty="0" smtClean="0"/>
              <a:t>Leerrohre</a:t>
            </a:r>
          </a:p>
          <a:p>
            <a:r>
              <a:rPr lang="de-DE" dirty="0" smtClean="0"/>
              <a:t>Verteiler</a:t>
            </a:r>
          </a:p>
          <a:p>
            <a:r>
              <a:rPr lang="de-DE" dirty="0" smtClean="0"/>
              <a:t>große </a:t>
            </a:r>
            <a:r>
              <a:rPr lang="de-DE" dirty="0"/>
              <a:t>Installationen, </a:t>
            </a:r>
            <a:r>
              <a:rPr lang="de-DE" dirty="0" err="1"/>
              <a:t>Trafo´s</a:t>
            </a:r>
            <a:r>
              <a:rPr lang="de-DE" dirty="0"/>
              <a:t> </a:t>
            </a:r>
            <a:r>
              <a:rPr lang="de-DE" dirty="0" smtClean="0"/>
              <a:t>etc.</a:t>
            </a:r>
          </a:p>
          <a:p>
            <a:endParaRPr lang="de-DE" dirty="0" smtClean="0"/>
          </a:p>
          <a:p>
            <a:pPr marL="0" indent="0">
              <a:buNone/>
            </a:pPr>
            <a:r>
              <a:rPr lang="de-DE" dirty="0" smtClean="0"/>
              <a:t>Auf Kleininstallationen wie Schalter, Steckdosen kann u.U. verzichtet werden</a:t>
            </a:r>
            <a:endParaRPr lang="de-DE" dirty="0"/>
          </a:p>
          <a:p>
            <a:pPr lvl="1"/>
            <a:endParaRPr lang="de-DE" dirty="0"/>
          </a:p>
          <a:p>
            <a:pPr marL="812811" lvl="1" indent="0">
              <a:buNone/>
            </a:pPr>
            <a:endParaRPr lang="de-DE" dirty="0" smtClean="0"/>
          </a:p>
          <a:p>
            <a:pPr marL="812811" lvl="1" indent="0">
              <a:buNone/>
            </a:pPr>
            <a:endParaRPr lang="de-DE" dirty="0"/>
          </a:p>
          <a:p>
            <a:endParaRPr lang="de-DE" dirty="0" smtClean="0"/>
          </a:p>
          <a:p>
            <a:endParaRPr lang="de-DE" dirty="0" smtClean="0"/>
          </a:p>
          <a:p>
            <a:endParaRPr lang="de-DE" dirty="0" smtClean="0"/>
          </a:p>
          <a:p>
            <a:endParaRPr lang="de-DE" dirty="0" smtClean="0"/>
          </a:p>
        </p:txBody>
      </p:sp>
    </p:spTree>
    <p:extLst>
      <p:ext uri="{BB962C8B-B14F-4D97-AF65-F5344CB8AC3E}">
        <p14:creationId xmlns:p14="http://schemas.microsoft.com/office/powerpoint/2010/main" val="42236909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367592" y="419258"/>
            <a:ext cx="11363276" cy="1524000"/>
          </a:xfrm>
        </p:spPr>
        <p:txBody>
          <a:bodyPr/>
          <a:lstStyle/>
          <a:p>
            <a:pPr algn="ctr"/>
            <a:r>
              <a:rPr lang="de-DE" dirty="0" smtClean="0">
                <a:solidFill>
                  <a:srgbClr val="0070C0"/>
                </a:solidFill>
              </a:rPr>
              <a:t>Revit MEP Template</a:t>
            </a:r>
            <a:br>
              <a:rPr lang="de-DE" dirty="0" smtClean="0">
                <a:solidFill>
                  <a:srgbClr val="0070C0"/>
                </a:solidFill>
              </a:rPr>
            </a:br>
            <a:r>
              <a:rPr lang="de-DE" dirty="0" smtClean="0">
                <a:solidFill>
                  <a:srgbClr val="0070C0"/>
                </a:solidFill>
              </a:rPr>
              <a:t>Workflow Elektro/FM </a:t>
            </a:r>
            <a:br>
              <a:rPr lang="de-DE" dirty="0" smtClean="0">
                <a:solidFill>
                  <a:srgbClr val="0070C0"/>
                </a:solidFill>
              </a:rPr>
            </a:br>
            <a:r>
              <a:rPr lang="de-DE" dirty="0" smtClean="0">
                <a:solidFill>
                  <a:srgbClr val="0070C0"/>
                </a:solidFill>
              </a:rPr>
              <a:t>Kleininstallationen</a:t>
            </a:r>
            <a:endParaRPr lang="de-DE" dirty="0">
              <a:solidFill>
                <a:srgbClr val="0070C0"/>
              </a:solidFill>
            </a:endParaRPr>
          </a:p>
        </p:txBody>
      </p:sp>
      <p:sp>
        <p:nvSpPr>
          <p:cNvPr id="16" name="Inhaltsplatzhalter 2"/>
          <p:cNvSpPr>
            <a:spLocks noGrp="1"/>
          </p:cNvSpPr>
          <p:nvPr>
            <p:ph idx="1"/>
          </p:nvPr>
        </p:nvSpPr>
        <p:spPr>
          <a:xfrm>
            <a:off x="1156975" y="2779647"/>
            <a:ext cx="14057930" cy="5474890"/>
          </a:xfrm>
        </p:spPr>
        <p:txBody>
          <a:bodyPr>
            <a:normAutofit fontScale="70000" lnSpcReduction="20000"/>
          </a:bodyPr>
          <a:lstStyle/>
          <a:p>
            <a:pPr marL="0" indent="0">
              <a:buNone/>
            </a:pPr>
            <a:r>
              <a:rPr lang="de-DE" b="1" dirty="0" smtClean="0"/>
              <a:t>Element- oder Flächenbasierte Familien MIT </a:t>
            </a:r>
            <a:r>
              <a:rPr lang="de-DE" b="1" dirty="0"/>
              <a:t>3D </a:t>
            </a:r>
            <a:r>
              <a:rPr lang="de-DE" b="1" dirty="0" smtClean="0"/>
              <a:t>Repräsentation</a:t>
            </a:r>
          </a:p>
          <a:p>
            <a:r>
              <a:rPr lang="de-DE" dirty="0" smtClean="0"/>
              <a:t>Akkurate Geometrische Entsprechung</a:t>
            </a:r>
          </a:p>
          <a:p>
            <a:r>
              <a:rPr lang="de-DE" dirty="0" smtClean="0"/>
              <a:t>„Folgt“ den Elementen</a:t>
            </a:r>
            <a:endParaRPr lang="de-DE" dirty="0"/>
          </a:p>
          <a:p>
            <a:pPr marL="0" indent="0">
              <a:buNone/>
            </a:pPr>
            <a:r>
              <a:rPr lang="de-DE" dirty="0" smtClean="0">
                <a:solidFill>
                  <a:srgbClr val="FF0000"/>
                </a:solidFill>
              </a:rPr>
              <a:t>- Kopieren erschwert</a:t>
            </a:r>
            <a:endParaRPr lang="de-DE" dirty="0" smtClean="0"/>
          </a:p>
          <a:p>
            <a:pPr marL="0" indent="0">
              <a:buNone/>
            </a:pPr>
            <a:endParaRPr lang="de-DE" dirty="0"/>
          </a:p>
          <a:p>
            <a:pPr marL="0" indent="0">
              <a:buNone/>
            </a:pPr>
            <a:r>
              <a:rPr lang="de-DE" b="1" dirty="0" smtClean="0"/>
              <a:t>Flächen- oder unabhängige Familien OHNE 3D Repräsentation</a:t>
            </a:r>
          </a:p>
          <a:p>
            <a:r>
              <a:rPr lang="de-DE" dirty="0" smtClean="0"/>
              <a:t>Symbole sind Modellfamilien deswegen auswertbar</a:t>
            </a:r>
          </a:p>
          <a:p>
            <a:r>
              <a:rPr lang="de-DE" dirty="0" smtClean="0"/>
              <a:t>Nur symbolische Repräsentation</a:t>
            </a:r>
          </a:p>
          <a:p>
            <a:r>
              <a:rPr lang="de-DE" dirty="0" smtClean="0"/>
              <a:t>Koordinierte Ansichten auch möglich</a:t>
            </a:r>
          </a:p>
          <a:p>
            <a:r>
              <a:rPr lang="de-DE" dirty="0" smtClean="0"/>
              <a:t>Nachträgliches hinzufügen von </a:t>
            </a:r>
            <a:r>
              <a:rPr lang="de-DE" dirty="0"/>
              <a:t>G</a:t>
            </a:r>
            <a:r>
              <a:rPr lang="de-DE" dirty="0" smtClean="0"/>
              <a:t>eometrie denkbar aber experimentell</a:t>
            </a:r>
          </a:p>
          <a:p>
            <a:r>
              <a:rPr lang="de-DE" dirty="0" smtClean="0"/>
              <a:t>Topologische Stromkreisinformationen etc. auch möglich</a:t>
            </a:r>
          </a:p>
          <a:p>
            <a:r>
              <a:rPr lang="de-DE" dirty="0" smtClean="0"/>
              <a:t>Einfachere Kopierbarkeit</a:t>
            </a:r>
          </a:p>
          <a:p>
            <a:pPr marL="0" indent="0">
              <a:buNone/>
            </a:pPr>
            <a:r>
              <a:rPr lang="de-DE" dirty="0" smtClean="0">
                <a:solidFill>
                  <a:srgbClr val="FF0000"/>
                </a:solidFill>
              </a:rPr>
              <a:t>- „Folgt“ keinen Elementen!</a:t>
            </a:r>
          </a:p>
          <a:p>
            <a:pPr marL="0" indent="0">
              <a:buNone/>
            </a:pPr>
            <a:r>
              <a:rPr lang="de-DE" dirty="0" smtClean="0">
                <a:solidFill>
                  <a:srgbClr val="FF0000"/>
                </a:solidFill>
              </a:rPr>
              <a:t>- Keine geometrische Entsprechung</a:t>
            </a:r>
          </a:p>
          <a:p>
            <a:endParaRPr lang="de-DE" dirty="0" smtClean="0"/>
          </a:p>
          <a:p>
            <a:endParaRPr lang="de-DE" dirty="0" smtClean="0"/>
          </a:p>
          <a:p>
            <a:endParaRPr lang="de-DE" dirty="0" smtClean="0"/>
          </a:p>
        </p:txBody>
      </p:sp>
    </p:spTree>
    <p:extLst>
      <p:ext uri="{BB962C8B-B14F-4D97-AF65-F5344CB8AC3E}">
        <p14:creationId xmlns:p14="http://schemas.microsoft.com/office/powerpoint/2010/main" val="36036421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bgerundetes Rechteck 8"/>
          <p:cNvSpPr/>
          <p:nvPr/>
        </p:nvSpPr>
        <p:spPr>
          <a:xfrm>
            <a:off x="10173718" y="2357085"/>
            <a:ext cx="5578601" cy="5877099"/>
          </a:xfrm>
          <a:prstGeom prst="roundRect">
            <a:avLst>
              <a:gd name="adj" fmla="val 257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 name="Titel 1"/>
          <p:cNvSpPr>
            <a:spLocks noGrp="1"/>
          </p:cNvSpPr>
          <p:nvPr>
            <p:ph type="title"/>
          </p:nvPr>
        </p:nvSpPr>
        <p:spPr>
          <a:xfrm>
            <a:off x="2367592" y="366185"/>
            <a:ext cx="11363276" cy="1524000"/>
          </a:xfrm>
        </p:spPr>
        <p:txBody>
          <a:bodyPr/>
          <a:lstStyle/>
          <a:p>
            <a:pPr algn="ctr"/>
            <a:r>
              <a:rPr lang="de-DE" dirty="0" smtClean="0"/>
              <a:t>Revit MEP Template</a:t>
            </a:r>
            <a:br>
              <a:rPr lang="de-DE" dirty="0" smtClean="0"/>
            </a:br>
            <a:r>
              <a:rPr lang="de-DE" dirty="0" smtClean="0"/>
              <a:t>Kleininstallationen</a:t>
            </a:r>
            <a:endParaRPr lang="de-DE" dirty="0"/>
          </a:p>
        </p:txBody>
      </p:sp>
      <p:pic>
        <p:nvPicPr>
          <p:cNvPr id="4" name="Grafik 3"/>
          <p:cNvPicPr>
            <a:picLocks noChangeAspect="1"/>
          </p:cNvPicPr>
          <p:nvPr/>
        </p:nvPicPr>
        <p:blipFill>
          <a:blip r:embed="rId2"/>
          <a:stretch>
            <a:fillRect/>
          </a:stretch>
        </p:blipFill>
        <p:spPr>
          <a:xfrm>
            <a:off x="11110306" y="2419619"/>
            <a:ext cx="922100" cy="5639747"/>
          </a:xfrm>
          <a:prstGeom prst="rect">
            <a:avLst/>
          </a:prstGeom>
        </p:spPr>
      </p:pic>
      <p:pic>
        <p:nvPicPr>
          <p:cNvPr id="5" name="Grafik 4"/>
          <p:cNvPicPr>
            <a:picLocks noChangeAspect="1"/>
          </p:cNvPicPr>
          <p:nvPr/>
        </p:nvPicPr>
        <p:blipFill>
          <a:blip r:embed="rId3"/>
          <a:stretch>
            <a:fillRect/>
          </a:stretch>
        </p:blipFill>
        <p:spPr>
          <a:xfrm>
            <a:off x="10206375" y="2490277"/>
            <a:ext cx="871386" cy="5498430"/>
          </a:xfrm>
          <a:prstGeom prst="rect">
            <a:avLst/>
          </a:prstGeom>
        </p:spPr>
      </p:pic>
      <p:pic>
        <p:nvPicPr>
          <p:cNvPr id="6" name="Grafik 5"/>
          <p:cNvPicPr>
            <a:picLocks noChangeAspect="1"/>
          </p:cNvPicPr>
          <p:nvPr/>
        </p:nvPicPr>
        <p:blipFill>
          <a:blip r:embed="rId4"/>
          <a:stretch>
            <a:fillRect/>
          </a:stretch>
        </p:blipFill>
        <p:spPr>
          <a:xfrm>
            <a:off x="12495544" y="2419619"/>
            <a:ext cx="1008204" cy="5729804"/>
          </a:xfrm>
          <a:prstGeom prst="rect">
            <a:avLst/>
          </a:prstGeom>
        </p:spPr>
      </p:pic>
      <p:pic>
        <p:nvPicPr>
          <p:cNvPr id="7" name="Grafik 6"/>
          <p:cNvPicPr>
            <a:picLocks noChangeAspect="1"/>
          </p:cNvPicPr>
          <p:nvPr/>
        </p:nvPicPr>
        <p:blipFill>
          <a:blip r:embed="rId5"/>
          <a:stretch>
            <a:fillRect/>
          </a:stretch>
        </p:blipFill>
        <p:spPr>
          <a:xfrm>
            <a:off x="12097607" y="2834584"/>
            <a:ext cx="662273" cy="4486366"/>
          </a:xfrm>
          <a:prstGeom prst="rect">
            <a:avLst/>
          </a:prstGeom>
        </p:spPr>
      </p:pic>
      <p:pic>
        <p:nvPicPr>
          <p:cNvPr id="10" name="Grafik 9"/>
          <p:cNvPicPr>
            <a:picLocks noChangeAspect="1"/>
          </p:cNvPicPr>
          <p:nvPr/>
        </p:nvPicPr>
        <p:blipFill>
          <a:blip r:embed="rId6"/>
          <a:stretch>
            <a:fillRect/>
          </a:stretch>
        </p:blipFill>
        <p:spPr>
          <a:xfrm>
            <a:off x="13338403" y="2938202"/>
            <a:ext cx="1051651" cy="4328535"/>
          </a:xfrm>
          <a:prstGeom prst="rect">
            <a:avLst/>
          </a:prstGeom>
        </p:spPr>
      </p:pic>
      <p:sp>
        <p:nvSpPr>
          <p:cNvPr id="11" name="Textfeld 10"/>
          <p:cNvSpPr txBox="1"/>
          <p:nvPr/>
        </p:nvSpPr>
        <p:spPr>
          <a:xfrm>
            <a:off x="592503" y="3018155"/>
            <a:ext cx="6672821" cy="2123658"/>
          </a:xfrm>
          <a:prstGeom prst="rect">
            <a:avLst/>
          </a:prstGeom>
          <a:noFill/>
        </p:spPr>
        <p:txBody>
          <a:bodyPr wrap="square" rtlCol="0">
            <a:spAutoFit/>
          </a:bodyPr>
          <a:lstStyle/>
          <a:p>
            <a:pPr marL="457200" indent="-457200">
              <a:buFont typeface="Arial" panose="020B0604020202020204" pitchFamily="34" charset="0"/>
              <a:buChar char="•"/>
            </a:pPr>
            <a:r>
              <a:rPr lang="de-DE" sz="4400" dirty="0" smtClean="0"/>
              <a:t>Familien Skalieren nach Maßstab</a:t>
            </a:r>
          </a:p>
          <a:p>
            <a:pPr marL="457200" indent="-457200">
              <a:buFont typeface="Arial" panose="020B0604020202020204" pitchFamily="34" charset="0"/>
              <a:buChar char="•"/>
            </a:pPr>
            <a:r>
              <a:rPr lang="de-DE" sz="4400" dirty="0" smtClean="0"/>
              <a:t>Frei positionierbar</a:t>
            </a:r>
            <a:endParaRPr lang="de-DE" sz="4400" dirty="0"/>
          </a:p>
        </p:txBody>
      </p:sp>
      <p:pic>
        <p:nvPicPr>
          <p:cNvPr id="12" name="Grafik 11"/>
          <p:cNvPicPr>
            <a:picLocks noChangeAspect="1"/>
          </p:cNvPicPr>
          <p:nvPr/>
        </p:nvPicPr>
        <p:blipFill>
          <a:blip r:embed="rId7"/>
          <a:stretch>
            <a:fillRect/>
          </a:stretch>
        </p:blipFill>
        <p:spPr>
          <a:xfrm>
            <a:off x="14455255" y="2938202"/>
            <a:ext cx="906859" cy="4442845"/>
          </a:xfrm>
          <a:prstGeom prst="rect">
            <a:avLst/>
          </a:prstGeom>
        </p:spPr>
      </p:pic>
      <p:pic>
        <p:nvPicPr>
          <p:cNvPr id="13" name="Grafik 12"/>
          <p:cNvPicPr>
            <a:picLocks noChangeAspect="1"/>
          </p:cNvPicPr>
          <p:nvPr/>
        </p:nvPicPr>
        <p:blipFill>
          <a:blip r:embed="rId8"/>
          <a:stretch>
            <a:fillRect/>
          </a:stretch>
        </p:blipFill>
        <p:spPr>
          <a:xfrm>
            <a:off x="7583471" y="2656383"/>
            <a:ext cx="2011724" cy="4961428"/>
          </a:xfrm>
          <a:prstGeom prst="rect">
            <a:avLst/>
          </a:prstGeom>
        </p:spPr>
      </p:pic>
    </p:spTree>
    <p:extLst>
      <p:ext uri="{BB962C8B-B14F-4D97-AF65-F5344CB8AC3E}">
        <p14:creationId xmlns:p14="http://schemas.microsoft.com/office/powerpoint/2010/main" val="11730925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367592" y="366185"/>
            <a:ext cx="11363276" cy="1524000"/>
          </a:xfrm>
        </p:spPr>
        <p:txBody>
          <a:bodyPr/>
          <a:lstStyle/>
          <a:p>
            <a:pPr algn="ctr"/>
            <a:r>
              <a:rPr lang="de-DE" dirty="0"/>
              <a:t>Generelle Konfigurationen</a:t>
            </a:r>
            <a:r>
              <a:rPr lang="de-DE" dirty="0" smtClean="0"/>
              <a:t/>
            </a:r>
            <a:br>
              <a:rPr lang="de-DE" dirty="0" smtClean="0"/>
            </a:br>
            <a:r>
              <a:rPr lang="de-DE" dirty="0" smtClean="0"/>
              <a:t>Ansichtsvorlagen Bearbeitung / Einstrich</a:t>
            </a:r>
            <a:endParaRPr lang="de-DE" dirty="0"/>
          </a:p>
        </p:txBody>
      </p:sp>
      <p:pic>
        <p:nvPicPr>
          <p:cNvPr id="5" name="Grafik 4"/>
          <p:cNvPicPr>
            <a:picLocks noChangeAspect="1"/>
          </p:cNvPicPr>
          <p:nvPr/>
        </p:nvPicPr>
        <p:blipFill>
          <a:blip r:embed="rId2"/>
          <a:stretch>
            <a:fillRect/>
          </a:stretch>
        </p:blipFill>
        <p:spPr>
          <a:xfrm>
            <a:off x="4504617" y="2152068"/>
            <a:ext cx="7095873" cy="1567693"/>
          </a:xfrm>
          <a:prstGeom prst="rect">
            <a:avLst/>
          </a:prstGeom>
        </p:spPr>
      </p:pic>
      <p:pic>
        <p:nvPicPr>
          <p:cNvPr id="7" name="Grafik 6"/>
          <p:cNvPicPr>
            <a:picLocks noChangeAspect="1"/>
          </p:cNvPicPr>
          <p:nvPr/>
        </p:nvPicPr>
        <p:blipFill>
          <a:blip r:embed="rId3"/>
          <a:stretch>
            <a:fillRect/>
          </a:stretch>
        </p:blipFill>
        <p:spPr>
          <a:xfrm>
            <a:off x="155373" y="241988"/>
            <a:ext cx="2096140" cy="1499546"/>
          </a:xfrm>
          <a:prstGeom prst="rect">
            <a:avLst/>
          </a:prstGeom>
        </p:spPr>
      </p:pic>
      <p:pic>
        <p:nvPicPr>
          <p:cNvPr id="8" name="Grafik 7"/>
          <p:cNvPicPr>
            <a:picLocks noChangeAspect="1"/>
          </p:cNvPicPr>
          <p:nvPr/>
        </p:nvPicPr>
        <p:blipFill>
          <a:blip r:embed="rId4"/>
          <a:stretch>
            <a:fillRect/>
          </a:stretch>
        </p:blipFill>
        <p:spPr>
          <a:xfrm>
            <a:off x="202987" y="3233800"/>
            <a:ext cx="3360750" cy="5209160"/>
          </a:xfrm>
          <a:prstGeom prst="rect">
            <a:avLst/>
          </a:prstGeom>
        </p:spPr>
      </p:pic>
      <p:pic>
        <p:nvPicPr>
          <p:cNvPr id="9" name="Grafik 8"/>
          <p:cNvPicPr>
            <a:picLocks noChangeAspect="1"/>
          </p:cNvPicPr>
          <p:nvPr/>
        </p:nvPicPr>
        <p:blipFill>
          <a:blip r:embed="rId5"/>
          <a:stretch>
            <a:fillRect/>
          </a:stretch>
        </p:blipFill>
        <p:spPr>
          <a:xfrm>
            <a:off x="4575737" y="6133522"/>
            <a:ext cx="7095873" cy="1519087"/>
          </a:xfrm>
          <a:prstGeom prst="rect">
            <a:avLst/>
          </a:prstGeom>
        </p:spPr>
      </p:pic>
      <p:pic>
        <p:nvPicPr>
          <p:cNvPr id="3" name="Grafik 2"/>
          <p:cNvPicPr>
            <a:picLocks noChangeAspect="1"/>
          </p:cNvPicPr>
          <p:nvPr/>
        </p:nvPicPr>
        <p:blipFill>
          <a:blip r:embed="rId6"/>
          <a:stretch>
            <a:fillRect/>
          </a:stretch>
        </p:blipFill>
        <p:spPr>
          <a:xfrm>
            <a:off x="12509814" y="5465086"/>
            <a:ext cx="3226178" cy="2855960"/>
          </a:xfrm>
          <a:prstGeom prst="rect">
            <a:avLst/>
          </a:prstGeom>
        </p:spPr>
      </p:pic>
      <p:pic>
        <p:nvPicPr>
          <p:cNvPr id="6" name="Grafik 5"/>
          <p:cNvPicPr>
            <a:picLocks noChangeAspect="1"/>
          </p:cNvPicPr>
          <p:nvPr/>
        </p:nvPicPr>
        <p:blipFill>
          <a:blip r:embed="rId7"/>
          <a:stretch>
            <a:fillRect/>
          </a:stretch>
        </p:blipFill>
        <p:spPr>
          <a:xfrm>
            <a:off x="12508998" y="1941611"/>
            <a:ext cx="3110942" cy="2763398"/>
          </a:xfrm>
          <a:prstGeom prst="rect">
            <a:avLst/>
          </a:prstGeom>
        </p:spPr>
      </p:pic>
      <p:sp>
        <p:nvSpPr>
          <p:cNvPr id="4" name="Pfeil nach rechts 3"/>
          <p:cNvSpPr/>
          <p:nvPr/>
        </p:nvSpPr>
        <p:spPr>
          <a:xfrm>
            <a:off x="11688984" y="2571470"/>
            <a:ext cx="731520" cy="7518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Pfeil nach rechts 9"/>
          <p:cNvSpPr/>
          <p:nvPr/>
        </p:nvSpPr>
        <p:spPr>
          <a:xfrm>
            <a:off x="11724952" y="6350990"/>
            <a:ext cx="731520" cy="7518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Pfeil nach rechts 10"/>
          <p:cNvSpPr/>
          <p:nvPr/>
        </p:nvSpPr>
        <p:spPr>
          <a:xfrm>
            <a:off x="3703977" y="6422110"/>
            <a:ext cx="731520" cy="7518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1373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367592" y="366185"/>
            <a:ext cx="11363276" cy="1524000"/>
          </a:xfrm>
        </p:spPr>
        <p:txBody>
          <a:bodyPr/>
          <a:lstStyle/>
          <a:p>
            <a:pPr algn="ctr"/>
            <a:r>
              <a:rPr lang="de-DE" dirty="0"/>
              <a:t>Generelle Konfigurationen</a:t>
            </a:r>
            <a:r>
              <a:rPr lang="de-DE" dirty="0" smtClean="0"/>
              <a:t/>
            </a:r>
            <a:br>
              <a:rPr lang="de-DE" dirty="0" smtClean="0"/>
            </a:br>
            <a:r>
              <a:rPr lang="de-DE" dirty="0" err="1" smtClean="0"/>
              <a:t>Bearbeiterschnitte</a:t>
            </a:r>
            <a:endParaRPr lang="de-DE" dirty="0"/>
          </a:p>
        </p:txBody>
      </p:sp>
      <p:sp>
        <p:nvSpPr>
          <p:cNvPr id="4" name="Fußzeilenplatzhalter 3"/>
          <p:cNvSpPr>
            <a:spLocks noGrp="1"/>
          </p:cNvSpPr>
          <p:nvPr>
            <p:ph type="ftr" sz="quarter" idx="11"/>
          </p:nvPr>
        </p:nvSpPr>
        <p:spPr/>
        <p:txBody>
          <a:bodyPr/>
          <a:lstStyle/>
          <a:p>
            <a:endParaRPr lang="de-DE"/>
          </a:p>
        </p:txBody>
      </p:sp>
      <p:pic>
        <p:nvPicPr>
          <p:cNvPr id="5" name="Grafik 4"/>
          <p:cNvPicPr>
            <a:picLocks noChangeAspect="1"/>
          </p:cNvPicPr>
          <p:nvPr/>
        </p:nvPicPr>
        <p:blipFill>
          <a:blip r:embed="rId2"/>
          <a:stretch>
            <a:fillRect/>
          </a:stretch>
        </p:blipFill>
        <p:spPr>
          <a:xfrm>
            <a:off x="294268" y="1890185"/>
            <a:ext cx="3092432" cy="5598507"/>
          </a:xfrm>
          <a:prstGeom prst="rect">
            <a:avLst/>
          </a:prstGeom>
        </p:spPr>
      </p:pic>
      <p:pic>
        <p:nvPicPr>
          <p:cNvPr id="6" name="Grafik 5"/>
          <p:cNvPicPr>
            <a:picLocks noChangeAspect="1"/>
          </p:cNvPicPr>
          <p:nvPr/>
        </p:nvPicPr>
        <p:blipFill>
          <a:blip r:embed="rId3"/>
          <a:stretch>
            <a:fillRect/>
          </a:stretch>
        </p:blipFill>
        <p:spPr>
          <a:xfrm>
            <a:off x="3905670" y="3099995"/>
            <a:ext cx="7225071" cy="3210103"/>
          </a:xfrm>
          <a:prstGeom prst="rect">
            <a:avLst/>
          </a:prstGeom>
        </p:spPr>
      </p:pic>
      <p:pic>
        <p:nvPicPr>
          <p:cNvPr id="7" name="Grafik 6"/>
          <p:cNvPicPr>
            <a:picLocks noChangeAspect="1"/>
          </p:cNvPicPr>
          <p:nvPr/>
        </p:nvPicPr>
        <p:blipFill>
          <a:blip r:embed="rId4"/>
          <a:stretch>
            <a:fillRect/>
          </a:stretch>
        </p:blipFill>
        <p:spPr>
          <a:xfrm>
            <a:off x="11649711" y="3127271"/>
            <a:ext cx="4346442" cy="3182827"/>
          </a:xfrm>
          <a:prstGeom prst="rect">
            <a:avLst/>
          </a:prstGeom>
        </p:spPr>
      </p:pic>
    </p:spTree>
    <p:extLst>
      <p:ext uri="{BB962C8B-B14F-4D97-AF65-F5344CB8AC3E}">
        <p14:creationId xmlns:p14="http://schemas.microsoft.com/office/powerpoint/2010/main" val="248659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367592" y="366185"/>
            <a:ext cx="11363276" cy="1524000"/>
          </a:xfrm>
        </p:spPr>
        <p:txBody>
          <a:bodyPr/>
          <a:lstStyle/>
          <a:p>
            <a:pPr algn="ctr"/>
            <a:r>
              <a:rPr lang="de-DE" dirty="0"/>
              <a:t>Generelle Konfigurationen</a:t>
            </a:r>
            <a:r>
              <a:rPr lang="de-DE" dirty="0" smtClean="0"/>
              <a:t/>
            </a:r>
            <a:br>
              <a:rPr lang="de-DE" dirty="0" smtClean="0"/>
            </a:br>
            <a:r>
              <a:rPr lang="de-DE" dirty="0" smtClean="0"/>
              <a:t>Gemeinsame- und Projektparameter</a:t>
            </a:r>
            <a:endParaRPr lang="de-DE" dirty="0"/>
          </a:p>
        </p:txBody>
      </p:sp>
      <p:pic>
        <p:nvPicPr>
          <p:cNvPr id="6" name="Grafik 5"/>
          <p:cNvPicPr>
            <a:picLocks noChangeAspect="1"/>
          </p:cNvPicPr>
          <p:nvPr/>
        </p:nvPicPr>
        <p:blipFill>
          <a:blip r:embed="rId2"/>
          <a:stretch>
            <a:fillRect/>
          </a:stretch>
        </p:blipFill>
        <p:spPr>
          <a:xfrm>
            <a:off x="200392" y="1971827"/>
            <a:ext cx="7429659" cy="4935159"/>
          </a:xfrm>
          <a:prstGeom prst="rect">
            <a:avLst/>
          </a:prstGeom>
        </p:spPr>
      </p:pic>
      <p:pic>
        <p:nvPicPr>
          <p:cNvPr id="7" name="Grafik 6"/>
          <p:cNvPicPr>
            <a:picLocks noChangeAspect="1"/>
          </p:cNvPicPr>
          <p:nvPr/>
        </p:nvPicPr>
        <p:blipFill>
          <a:blip r:embed="rId3"/>
          <a:stretch>
            <a:fillRect/>
          </a:stretch>
        </p:blipFill>
        <p:spPr>
          <a:xfrm>
            <a:off x="5716254" y="4826256"/>
            <a:ext cx="3116393" cy="3380015"/>
          </a:xfrm>
          <a:prstGeom prst="rect">
            <a:avLst/>
          </a:prstGeom>
        </p:spPr>
      </p:pic>
      <p:pic>
        <p:nvPicPr>
          <p:cNvPr id="8" name="Grafik 7"/>
          <p:cNvPicPr>
            <a:picLocks noChangeAspect="1"/>
          </p:cNvPicPr>
          <p:nvPr/>
        </p:nvPicPr>
        <p:blipFill>
          <a:blip r:embed="rId4"/>
          <a:stretch>
            <a:fillRect/>
          </a:stretch>
        </p:blipFill>
        <p:spPr>
          <a:xfrm>
            <a:off x="10739975" y="1971827"/>
            <a:ext cx="3999994" cy="4544437"/>
          </a:xfrm>
          <a:prstGeom prst="rect">
            <a:avLst/>
          </a:prstGeom>
        </p:spPr>
      </p:pic>
    </p:spTree>
    <p:extLst>
      <p:ext uri="{BB962C8B-B14F-4D97-AF65-F5344CB8AC3E}">
        <p14:creationId xmlns:p14="http://schemas.microsoft.com/office/powerpoint/2010/main" val="96864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605280" y="366185"/>
            <a:ext cx="12125588" cy="1524000"/>
          </a:xfrm>
        </p:spPr>
        <p:txBody>
          <a:bodyPr/>
          <a:lstStyle/>
          <a:p>
            <a:pPr algn="ctr"/>
            <a:r>
              <a:rPr lang="de-DE" dirty="0"/>
              <a:t>Generelle Konfigurationen</a:t>
            </a:r>
            <a:r>
              <a:rPr lang="de-DE" dirty="0" smtClean="0"/>
              <a:t/>
            </a:r>
            <a:br>
              <a:rPr lang="de-DE" dirty="0" smtClean="0"/>
            </a:br>
            <a:r>
              <a:rPr lang="de-DE" dirty="0" smtClean="0"/>
              <a:t>Kabeltrassen nach Systemklassifizierung</a:t>
            </a:r>
            <a:endParaRPr lang="de-DE" dirty="0"/>
          </a:p>
        </p:txBody>
      </p:sp>
      <p:pic>
        <p:nvPicPr>
          <p:cNvPr id="3" name="Grafik 2"/>
          <p:cNvPicPr>
            <a:picLocks noChangeAspect="1"/>
          </p:cNvPicPr>
          <p:nvPr/>
        </p:nvPicPr>
        <p:blipFill>
          <a:blip r:embed="rId2"/>
          <a:stretch>
            <a:fillRect/>
          </a:stretch>
        </p:blipFill>
        <p:spPr>
          <a:xfrm>
            <a:off x="786554" y="2607232"/>
            <a:ext cx="9387146" cy="1954607"/>
          </a:xfrm>
          <a:prstGeom prst="rect">
            <a:avLst/>
          </a:prstGeom>
        </p:spPr>
      </p:pic>
      <p:pic>
        <p:nvPicPr>
          <p:cNvPr id="4" name="Grafik 3"/>
          <p:cNvPicPr>
            <a:picLocks noChangeAspect="1"/>
          </p:cNvPicPr>
          <p:nvPr/>
        </p:nvPicPr>
        <p:blipFill>
          <a:blip r:embed="rId3"/>
          <a:stretch>
            <a:fillRect/>
          </a:stretch>
        </p:blipFill>
        <p:spPr>
          <a:xfrm>
            <a:off x="10979827" y="2216000"/>
            <a:ext cx="3815205" cy="4896000"/>
          </a:xfrm>
          <a:prstGeom prst="rect">
            <a:avLst/>
          </a:prstGeom>
        </p:spPr>
      </p:pic>
      <p:pic>
        <p:nvPicPr>
          <p:cNvPr id="5" name="Grafik 4"/>
          <p:cNvPicPr>
            <a:picLocks noChangeAspect="1"/>
          </p:cNvPicPr>
          <p:nvPr/>
        </p:nvPicPr>
        <p:blipFill>
          <a:blip r:embed="rId4"/>
          <a:stretch>
            <a:fillRect/>
          </a:stretch>
        </p:blipFill>
        <p:spPr>
          <a:xfrm>
            <a:off x="786554" y="5083773"/>
            <a:ext cx="6705941" cy="2028227"/>
          </a:xfrm>
          <a:prstGeom prst="rect">
            <a:avLst/>
          </a:prstGeom>
        </p:spPr>
      </p:pic>
    </p:spTree>
    <p:extLst>
      <p:ext uri="{BB962C8B-B14F-4D97-AF65-F5344CB8AC3E}">
        <p14:creationId xmlns:p14="http://schemas.microsoft.com/office/powerpoint/2010/main" val="2932677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367592" y="366185"/>
            <a:ext cx="11363276" cy="1524000"/>
          </a:xfrm>
        </p:spPr>
        <p:txBody>
          <a:bodyPr/>
          <a:lstStyle/>
          <a:p>
            <a:pPr algn="ctr"/>
            <a:r>
              <a:rPr lang="de-DE" dirty="0" smtClean="0"/>
              <a:t>Routings</a:t>
            </a:r>
            <a:br>
              <a:rPr lang="de-DE" dirty="0" smtClean="0"/>
            </a:br>
            <a:r>
              <a:rPr lang="de-DE" dirty="0" smtClean="0"/>
              <a:t>Routing Allgemein</a:t>
            </a:r>
            <a:endParaRPr lang="de-DE" dirty="0"/>
          </a:p>
        </p:txBody>
      </p:sp>
      <p:pic>
        <p:nvPicPr>
          <p:cNvPr id="9" name="Grafik 8"/>
          <p:cNvPicPr>
            <a:picLocks noChangeAspect="1"/>
          </p:cNvPicPr>
          <p:nvPr/>
        </p:nvPicPr>
        <p:blipFill>
          <a:blip r:embed="rId2"/>
          <a:stretch>
            <a:fillRect/>
          </a:stretch>
        </p:blipFill>
        <p:spPr>
          <a:xfrm>
            <a:off x="416984" y="2726731"/>
            <a:ext cx="4689680" cy="4116991"/>
          </a:xfrm>
          <a:prstGeom prst="rect">
            <a:avLst/>
          </a:prstGeom>
        </p:spPr>
      </p:pic>
      <p:pic>
        <p:nvPicPr>
          <p:cNvPr id="10" name="Grafik 9"/>
          <p:cNvPicPr>
            <a:picLocks noChangeAspect="1"/>
          </p:cNvPicPr>
          <p:nvPr/>
        </p:nvPicPr>
        <p:blipFill>
          <a:blip r:embed="rId3"/>
          <a:stretch>
            <a:fillRect/>
          </a:stretch>
        </p:blipFill>
        <p:spPr>
          <a:xfrm>
            <a:off x="416984" y="664723"/>
            <a:ext cx="3901216" cy="1307923"/>
          </a:xfrm>
          <a:prstGeom prst="rect">
            <a:avLst/>
          </a:prstGeom>
        </p:spPr>
      </p:pic>
      <p:pic>
        <p:nvPicPr>
          <p:cNvPr id="11" name="Grafik 10"/>
          <p:cNvPicPr>
            <a:picLocks noChangeAspect="1"/>
          </p:cNvPicPr>
          <p:nvPr/>
        </p:nvPicPr>
        <p:blipFill>
          <a:blip r:embed="rId4"/>
          <a:stretch>
            <a:fillRect/>
          </a:stretch>
        </p:blipFill>
        <p:spPr>
          <a:xfrm>
            <a:off x="5892080" y="2726732"/>
            <a:ext cx="4690195" cy="4117443"/>
          </a:xfrm>
          <a:prstGeom prst="rect">
            <a:avLst/>
          </a:prstGeom>
        </p:spPr>
      </p:pic>
      <p:pic>
        <p:nvPicPr>
          <p:cNvPr id="12" name="Grafik 11"/>
          <p:cNvPicPr>
            <a:picLocks noChangeAspect="1"/>
          </p:cNvPicPr>
          <p:nvPr/>
        </p:nvPicPr>
        <p:blipFill>
          <a:blip r:embed="rId5"/>
          <a:stretch>
            <a:fillRect/>
          </a:stretch>
        </p:blipFill>
        <p:spPr>
          <a:xfrm>
            <a:off x="11582637" y="2726731"/>
            <a:ext cx="4296462" cy="4117443"/>
          </a:xfrm>
          <a:prstGeom prst="rect">
            <a:avLst/>
          </a:prstGeom>
        </p:spPr>
      </p:pic>
      <p:sp>
        <p:nvSpPr>
          <p:cNvPr id="13" name="Textfeld 12"/>
          <p:cNvSpPr txBox="1"/>
          <p:nvPr/>
        </p:nvSpPr>
        <p:spPr>
          <a:xfrm>
            <a:off x="3508575" y="7439025"/>
            <a:ext cx="10089622" cy="584775"/>
          </a:xfrm>
          <a:prstGeom prst="rect">
            <a:avLst/>
          </a:prstGeom>
          <a:noFill/>
        </p:spPr>
        <p:txBody>
          <a:bodyPr wrap="none" rtlCol="0">
            <a:spAutoFit/>
          </a:bodyPr>
          <a:lstStyle/>
          <a:p>
            <a:r>
              <a:rPr lang="de-DE" dirty="0" smtClean="0"/>
              <a:t>Zum schnellen modellieren in frühen Phasen geeignet!</a:t>
            </a:r>
            <a:endParaRPr lang="de-DE" dirty="0"/>
          </a:p>
        </p:txBody>
      </p:sp>
    </p:spTree>
    <p:extLst>
      <p:ext uri="{BB962C8B-B14F-4D97-AF65-F5344CB8AC3E}">
        <p14:creationId xmlns:p14="http://schemas.microsoft.com/office/powerpoint/2010/main" val="184595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367592" y="366185"/>
            <a:ext cx="11363276" cy="1524000"/>
          </a:xfrm>
        </p:spPr>
        <p:txBody>
          <a:bodyPr/>
          <a:lstStyle/>
          <a:p>
            <a:pPr algn="ctr"/>
            <a:r>
              <a:rPr lang="de-DE" dirty="0"/>
              <a:t>Routings</a:t>
            </a:r>
            <a:r>
              <a:rPr lang="de-DE" dirty="0" smtClean="0"/>
              <a:t/>
            </a:r>
            <a:br>
              <a:rPr lang="de-DE" dirty="0" smtClean="0"/>
            </a:br>
            <a:r>
              <a:rPr lang="de-DE" dirty="0" smtClean="0"/>
              <a:t>Routing Entwässerung</a:t>
            </a:r>
            <a:endParaRPr lang="de-DE" dirty="0"/>
          </a:p>
        </p:txBody>
      </p:sp>
      <p:sp>
        <p:nvSpPr>
          <p:cNvPr id="4" name="Fußzeilenplatzhalter 3"/>
          <p:cNvSpPr>
            <a:spLocks noGrp="1"/>
          </p:cNvSpPr>
          <p:nvPr>
            <p:ph type="ftr" sz="quarter" idx="11"/>
          </p:nvPr>
        </p:nvSpPr>
        <p:spPr>
          <a:xfrm>
            <a:off x="3468703" y="7789726"/>
            <a:ext cx="7837472" cy="486833"/>
          </a:xfrm>
        </p:spPr>
        <p:txBody>
          <a:bodyPr/>
          <a:lstStyle/>
          <a:p>
            <a:r>
              <a:rPr lang="de-DE" dirty="0" smtClean="0"/>
              <a:t>Massenauswertung ggf. über Parameter</a:t>
            </a:r>
            <a:endParaRPr lang="de-DE" dirty="0"/>
          </a:p>
        </p:txBody>
      </p:sp>
      <p:pic>
        <p:nvPicPr>
          <p:cNvPr id="5" name="Grafik 4"/>
          <p:cNvPicPr>
            <a:picLocks noChangeAspect="1"/>
          </p:cNvPicPr>
          <p:nvPr/>
        </p:nvPicPr>
        <p:blipFill>
          <a:blip r:embed="rId2"/>
          <a:stretch>
            <a:fillRect/>
          </a:stretch>
        </p:blipFill>
        <p:spPr>
          <a:xfrm>
            <a:off x="5554678" y="2726733"/>
            <a:ext cx="4308967" cy="4154550"/>
          </a:xfrm>
          <a:prstGeom prst="rect">
            <a:avLst/>
          </a:prstGeom>
        </p:spPr>
      </p:pic>
      <p:pic>
        <p:nvPicPr>
          <p:cNvPr id="6" name="Grafik 5"/>
          <p:cNvPicPr>
            <a:picLocks noChangeAspect="1"/>
          </p:cNvPicPr>
          <p:nvPr/>
        </p:nvPicPr>
        <p:blipFill>
          <a:blip r:embed="rId3"/>
          <a:stretch>
            <a:fillRect/>
          </a:stretch>
        </p:blipFill>
        <p:spPr>
          <a:xfrm>
            <a:off x="601316" y="2726733"/>
            <a:ext cx="4311506" cy="4156998"/>
          </a:xfrm>
          <a:prstGeom prst="rect">
            <a:avLst/>
          </a:prstGeom>
        </p:spPr>
      </p:pic>
      <p:pic>
        <p:nvPicPr>
          <p:cNvPr id="7" name="Grafik 6"/>
          <p:cNvPicPr>
            <a:picLocks noChangeAspect="1"/>
          </p:cNvPicPr>
          <p:nvPr/>
        </p:nvPicPr>
        <p:blipFill>
          <a:blip r:embed="rId4"/>
          <a:stretch>
            <a:fillRect/>
          </a:stretch>
        </p:blipFill>
        <p:spPr>
          <a:xfrm>
            <a:off x="10702915" y="2726733"/>
            <a:ext cx="4337738" cy="4156998"/>
          </a:xfrm>
          <a:prstGeom prst="rect">
            <a:avLst/>
          </a:prstGeom>
        </p:spPr>
      </p:pic>
      <p:pic>
        <p:nvPicPr>
          <p:cNvPr id="8" name="Grafik 7"/>
          <p:cNvPicPr>
            <a:picLocks noChangeAspect="1"/>
          </p:cNvPicPr>
          <p:nvPr/>
        </p:nvPicPr>
        <p:blipFill>
          <a:blip r:embed="rId5"/>
          <a:stretch>
            <a:fillRect/>
          </a:stretch>
        </p:blipFill>
        <p:spPr>
          <a:xfrm>
            <a:off x="320470" y="619362"/>
            <a:ext cx="4094244" cy="1017645"/>
          </a:xfrm>
          <a:prstGeom prst="rect">
            <a:avLst/>
          </a:prstGeom>
        </p:spPr>
      </p:pic>
      <p:sp>
        <p:nvSpPr>
          <p:cNvPr id="9" name="Textfeld 8"/>
          <p:cNvSpPr txBox="1"/>
          <p:nvPr/>
        </p:nvSpPr>
        <p:spPr>
          <a:xfrm>
            <a:off x="2664350" y="7182026"/>
            <a:ext cx="10089622" cy="584775"/>
          </a:xfrm>
          <a:prstGeom prst="rect">
            <a:avLst/>
          </a:prstGeom>
          <a:noFill/>
        </p:spPr>
        <p:txBody>
          <a:bodyPr wrap="none" rtlCol="0">
            <a:spAutoFit/>
          </a:bodyPr>
          <a:lstStyle/>
          <a:p>
            <a:r>
              <a:rPr lang="de-DE" dirty="0" smtClean="0"/>
              <a:t>Zum schnellen modellieren in frühen Phasen geeignet!</a:t>
            </a:r>
            <a:endParaRPr lang="de-DE" dirty="0"/>
          </a:p>
        </p:txBody>
      </p:sp>
    </p:spTree>
    <p:extLst>
      <p:ext uri="{BB962C8B-B14F-4D97-AF65-F5344CB8AC3E}">
        <p14:creationId xmlns:p14="http://schemas.microsoft.com/office/powerpoint/2010/main" val="297590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367592" y="366185"/>
            <a:ext cx="11363276" cy="1524000"/>
          </a:xfrm>
        </p:spPr>
        <p:txBody>
          <a:bodyPr/>
          <a:lstStyle/>
          <a:p>
            <a:pPr algn="ctr"/>
            <a:r>
              <a:rPr lang="de-DE" dirty="0"/>
              <a:t>Routings</a:t>
            </a:r>
            <a:r>
              <a:rPr lang="de-DE" dirty="0" smtClean="0"/>
              <a:t/>
            </a:r>
            <a:br>
              <a:rPr lang="de-DE" dirty="0" smtClean="0"/>
            </a:br>
            <a:r>
              <a:rPr lang="de-DE" dirty="0" smtClean="0"/>
              <a:t>Rohr-Materialroutings</a:t>
            </a:r>
            <a:endParaRPr lang="de-DE" dirty="0"/>
          </a:p>
        </p:txBody>
      </p:sp>
      <p:sp>
        <p:nvSpPr>
          <p:cNvPr id="4" name="Fußzeilenplatzhalter 3"/>
          <p:cNvSpPr>
            <a:spLocks noGrp="1"/>
          </p:cNvSpPr>
          <p:nvPr>
            <p:ph type="ftr" sz="quarter" idx="11"/>
          </p:nvPr>
        </p:nvSpPr>
        <p:spPr>
          <a:xfrm>
            <a:off x="4879019" y="7169605"/>
            <a:ext cx="6618272" cy="584900"/>
          </a:xfrm>
        </p:spPr>
        <p:txBody>
          <a:bodyPr/>
          <a:lstStyle/>
          <a:p>
            <a:r>
              <a:rPr lang="de-DE" dirty="0" smtClean="0"/>
              <a:t>Beruhen auf Autodesk Formteilen!</a:t>
            </a:r>
            <a:endParaRPr lang="de-DE" dirty="0"/>
          </a:p>
        </p:txBody>
      </p:sp>
      <p:pic>
        <p:nvPicPr>
          <p:cNvPr id="3" name="Grafik 2"/>
          <p:cNvPicPr>
            <a:picLocks noChangeAspect="1"/>
          </p:cNvPicPr>
          <p:nvPr/>
        </p:nvPicPr>
        <p:blipFill rotWithShape="1">
          <a:blip r:embed="rId2"/>
          <a:srcRect l="881" r="1"/>
          <a:stretch/>
        </p:blipFill>
        <p:spPr>
          <a:xfrm>
            <a:off x="5130800" y="2310440"/>
            <a:ext cx="6114710" cy="4414210"/>
          </a:xfrm>
          <a:prstGeom prst="rect">
            <a:avLst/>
          </a:prstGeom>
        </p:spPr>
      </p:pic>
    </p:spTree>
    <p:extLst>
      <p:ext uri="{BB962C8B-B14F-4D97-AF65-F5344CB8AC3E}">
        <p14:creationId xmlns:p14="http://schemas.microsoft.com/office/powerpoint/2010/main" val="3451328358"/>
      </p:ext>
    </p:extLst>
  </p:cSld>
  <p:clrMapOvr>
    <a:masterClrMapping/>
  </p:clrMapOvr>
  <p:timing>
    <p:tnLst>
      <p:par>
        <p:cTn id="1" dur="indefinite" restart="never" nodeType="tmRoot"/>
      </p:par>
    </p:tnLst>
  </p:timing>
</p:sld>
</file>

<file path=ppt/theme/theme1.xml><?xml version="1.0" encoding="utf-8"?>
<a:theme xmlns:a="http://schemas.openxmlformats.org/drawingml/2006/main" name="AU2014TEMP">
  <a:themeElements>
    <a:clrScheme name="Autodesk colors">
      <a:dk1>
        <a:srgbClr val="000000"/>
      </a:dk1>
      <a:lt1>
        <a:srgbClr val="FFFFFF"/>
      </a:lt1>
      <a:dk2>
        <a:srgbClr val="000000"/>
      </a:dk2>
      <a:lt2>
        <a:srgbClr val="FFFFFF"/>
      </a:lt2>
      <a:accent1>
        <a:srgbClr val="FFCC00"/>
      </a:accent1>
      <a:accent2>
        <a:srgbClr val="87BC40"/>
      </a:accent2>
      <a:accent3>
        <a:srgbClr val="32BCAD"/>
      </a:accent3>
      <a:accent4>
        <a:srgbClr val="0696D7"/>
      </a:accent4>
      <a:accent5>
        <a:srgbClr val="007272"/>
      </a:accent5>
      <a:accent6>
        <a:srgbClr val="1858A8"/>
      </a:accent6>
      <a:hlink>
        <a:srgbClr val="007272"/>
      </a:hlink>
      <a:folHlink>
        <a:srgbClr val="007272"/>
      </a:folHlink>
    </a:clrScheme>
    <a:fontScheme name="Custom 1">
      <a:majorFont>
        <a:latin typeface="Frutiger Next LT W1G"/>
        <a:ea typeface=""/>
        <a:cs typeface=""/>
      </a:majorFont>
      <a:minorFont>
        <a:latin typeface="Frutiger Next LT W1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AU2014TEMP">
  <a:themeElements>
    <a:clrScheme name="Autodesk colors">
      <a:dk1>
        <a:srgbClr val="000000"/>
      </a:dk1>
      <a:lt1>
        <a:srgbClr val="FFFFFF"/>
      </a:lt1>
      <a:dk2>
        <a:srgbClr val="000000"/>
      </a:dk2>
      <a:lt2>
        <a:srgbClr val="FFFFFF"/>
      </a:lt2>
      <a:accent1>
        <a:srgbClr val="FFCC00"/>
      </a:accent1>
      <a:accent2>
        <a:srgbClr val="87BC40"/>
      </a:accent2>
      <a:accent3>
        <a:srgbClr val="32BCAD"/>
      </a:accent3>
      <a:accent4>
        <a:srgbClr val="0696D7"/>
      </a:accent4>
      <a:accent5>
        <a:srgbClr val="007272"/>
      </a:accent5>
      <a:accent6>
        <a:srgbClr val="1858A8"/>
      </a:accent6>
      <a:hlink>
        <a:srgbClr val="007272"/>
      </a:hlink>
      <a:folHlink>
        <a:srgbClr val="007272"/>
      </a:folHlink>
    </a:clrScheme>
    <a:fontScheme name="Custom 1">
      <a:majorFont>
        <a:latin typeface="Frutiger Next LT W1G"/>
        <a:ea typeface=""/>
        <a:cs typeface=""/>
      </a:majorFont>
      <a:minorFont>
        <a:latin typeface="Frutiger Next LT W1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Autodesk Theme">
  <a:themeElements>
    <a:clrScheme name="Autodesk colors">
      <a:dk1>
        <a:srgbClr val="000000"/>
      </a:dk1>
      <a:lt1>
        <a:srgbClr val="FFFFFF"/>
      </a:lt1>
      <a:dk2>
        <a:srgbClr val="000000"/>
      </a:dk2>
      <a:lt2>
        <a:srgbClr val="FFFFFF"/>
      </a:lt2>
      <a:accent1>
        <a:srgbClr val="FFCC00"/>
      </a:accent1>
      <a:accent2>
        <a:srgbClr val="87BC40"/>
      </a:accent2>
      <a:accent3>
        <a:srgbClr val="32BCAD"/>
      </a:accent3>
      <a:accent4>
        <a:srgbClr val="0696D7"/>
      </a:accent4>
      <a:accent5>
        <a:srgbClr val="007272"/>
      </a:accent5>
      <a:accent6>
        <a:srgbClr val="1858A8"/>
      </a:accent6>
      <a:hlink>
        <a:srgbClr val="007272"/>
      </a:hlink>
      <a:folHlink>
        <a:srgbClr val="007272"/>
      </a:folHlink>
    </a:clrScheme>
    <a:fontScheme name="Custom 1">
      <a:majorFont>
        <a:latin typeface="Frutiger Next LT W1G"/>
        <a:ea typeface=""/>
        <a:cs typeface=""/>
      </a:majorFont>
      <a:minorFont>
        <a:latin typeface="Frutiger Next LT W1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AU2014TEMP</Template>
  <TotalTime>0</TotalTime>
  <Words>219</Words>
  <Application>Microsoft Office PowerPoint</Application>
  <PresentationFormat>Benutzerdefiniert</PresentationFormat>
  <Paragraphs>71</Paragraphs>
  <Slides>22</Slides>
  <Notes>1</Notes>
  <HiddenSlides>0</HiddenSlides>
  <MMClips>0</MMClips>
  <ScaleCrop>false</ScaleCrop>
  <HeadingPairs>
    <vt:vector size="6" baseType="variant">
      <vt:variant>
        <vt:lpstr>Verwendete Schriftarten</vt:lpstr>
      </vt:variant>
      <vt:variant>
        <vt:i4>5</vt:i4>
      </vt:variant>
      <vt:variant>
        <vt:lpstr>Design</vt:lpstr>
      </vt:variant>
      <vt:variant>
        <vt:i4>4</vt:i4>
      </vt:variant>
      <vt:variant>
        <vt:lpstr>Folientitel</vt:lpstr>
      </vt:variant>
      <vt:variant>
        <vt:i4>22</vt:i4>
      </vt:variant>
    </vt:vector>
  </HeadingPairs>
  <TitlesOfParts>
    <vt:vector size="31" baseType="lpstr">
      <vt:lpstr>ＭＳ Ｐゴシック</vt:lpstr>
      <vt:lpstr>Arial</vt:lpstr>
      <vt:lpstr>Calibri</vt:lpstr>
      <vt:lpstr>Frutiger Next LT W1G</vt:lpstr>
      <vt:lpstr>Wingdings</vt:lpstr>
      <vt:lpstr>AU2014TEMP</vt:lpstr>
      <vt:lpstr>1_AU2014TEMP</vt:lpstr>
      <vt:lpstr>Custom Design</vt:lpstr>
      <vt:lpstr>2_Autodesk Theme</vt:lpstr>
      <vt:lpstr>Template Revit MEP</vt:lpstr>
      <vt:lpstr>Generelle Konfigurationen Gewerkeaufteilung nach DIN 276</vt:lpstr>
      <vt:lpstr>Generelle Konfigurationen Ansichtsvorlagen Bearbeitung / Einstrich</vt:lpstr>
      <vt:lpstr>Generelle Konfigurationen Bearbeiterschnitte</vt:lpstr>
      <vt:lpstr>Generelle Konfigurationen Gemeinsame- und Projektparameter</vt:lpstr>
      <vt:lpstr>Generelle Konfigurationen Kabeltrassen nach Systemklassifizierung</vt:lpstr>
      <vt:lpstr>Routings Routing Allgemein</vt:lpstr>
      <vt:lpstr>Routings Routing Entwässerung</vt:lpstr>
      <vt:lpstr>Routings Rohr-Materialroutings</vt:lpstr>
      <vt:lpstr>Routings Lüftung</vt:lpstr>
      <vt:lpstr>Revit MEP Template Vordefinierte Systeme</vt:lpstr>
      <vt:lpstr>Revit MEP Template Legenden</vt:lpstr>
      <vt:lpstr>Revit MEP HLS-Objekte Kopieren/Überwachen</vt:lpstr>
      <vt:lpstr>Revit MEP Template Allgemeine Familien</vt:lpstr>
      <vt:lpstr>Revit MEP Template Generische Familien</vt:lpstr>
      <vt:lpstr>Revit MEP Template Generische Familien</vt:lpstr>
      <vt:lpstr>Revit MEP Template Familien HKLS</vt:lpstr>
      <vt:lpstr>Revit MEP Template Elektro- und Datenschränke</vt:lpstr>
      <vt:lpstr>Revit MEP Template Familien ELT/FM Leuchte und Verteiler</vt:lpstr>
      <vt:lpstr>Revit MEP Template Workflow ELT/FM</vt:lpstr>
      <vt:lpstr>Revit MEP Template Workflow Elektro/FM  Kleininstallationen</vt:lpstr>
      <vt:lpstr>Revit MEP Template Kleininstallationen</vt:lpstr>
    </vt:vector>
  </TitlesOfParts>
  <Company>Autodesk,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Sonja Seebörger</dc:creator>
  <dc:description>Presentation is formatted to display Arial font</dc:description>
  <cp:lastModifiedBy>Marc Heinz</cp:lastModifiedBy>
  <cp:revision>111</cp:revision>
  <cp:lastPrinted>2014-10-28T19:10:13Z</cp:lastPrinted>
  <dcterms:created xsi:type="dcterms:W3CDTF">2014-07-11T07:48:28Z</dcterms:created>
  <dcterms:modified xsi:type="dcterms:W3CDTF">2014-10-28T19:11:49Z</dcterms:modified>
</cp:coreProperties>
</file>